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90275" y="3394531"/>
            <a:ext cx="4625583" cy="346472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conference, conferring…"/>
          <p:cNvSpPr txBox="1"/>
          <p:nvPr/>
        </p:nvSpPr>
        <p:spPr>
          <a:xfrm>
            <a:off x="4324868" y="1208422"/>
            <a:ext cx="3587623" cy="5084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821530">
              <a:defRPr sz="3200"/>
            </a:pPr>
            <a:r>
              <a:t>beauty/ beautiful</a:t>
            </a:r>
          </a:p>
          <a:p>
            <a:pPr algn="l" defTabSz="821530">
              <a:defRPr sz="3200"/>
            </a:pPr>
            <a:r>
              <a:t>happy/ happiness</a:t>
            </a:r>
          </a:p>
          <a:p>
            <a:pPr algn="l" defTabSz="821530">
              <a:defRPr sz="3200"/>
            </a:pPr>
            <a:r>
              <a:t>pretty/ prettier</a:t>
            </a:r>
          </a:p>
          <a:p>
            <a:pPr algn="l" defTabSz="821530">
              <a:defRPr sz="3200"/>
            </a:pPr>
            <a:r>
              <a:t>defy/ defiant</a:t>
            </a:r>
          </a:p>
          <a:p>
            <a:pPr algn="l" defTabSz="821530">
              <a:defRPr sz="3200"/>
            </a:pPr>
            <a:r>
              <a:t>rely/ reliable</a:t>
            </a:r>
          </a:p>
          <a:p>
            <a:pPr algn="l" defTabSz="821530">
              <a:defRPr sz="3200"/>
            </a:pPr>
            <a:r>
              <a:t>dry/ dried</a:t>
            </a:r>
          </a:p>
          <a:p>
            <a:pPr algn="l" defTabSz="821530">
              <a:defRPr sz="3200"/>
            </a:pPr>
            <a:r>
              <a:t>apply/ applied</a:t>
            </a:r>
          </a:p>
          <a:p>
            <a:pPr algn="l" defTabSz="821530">
              <a:defRPr sz="3200"/>
            </a:pPr>
            <a:r>
              <a:t>lazy/ laziness</a:t>
            </a:r>
          </a:p>
          <a:p>
            <a:pPr algn="l" defTabSz="821530">
              <a:defRPr sz="3200"/>
            </a:pPr>
            <a:r>
              <a:t>pay/ paid</a:t>
            </a:r>
          </a:p>
          <a:p>
            <a:pPr algn="l" defTabSz="821530">
              <a:defRPr sz="3200"/>
            </a:pPr>
            <a:r>
              <a:t>day/ daily</a:t>
            </a:r>
          </a:p>
        </p:txBody>
      </p:sp>
      <p:sp>
        <p:nvSpPr>
          <p:cNvPr id="160" name="3 Doubling Conditions:…"/>
          <p:cNvSpPr txBox="1"/>
          <p:nvPr/>
        </p:nvSpPr>
        <p:spPr>
          <a:xfrm>
            <a:off x="9238771" y="6673326"/>
            <a:ext cx="8810270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61" name="conference, conferring…"/>
          <p:cNvSpPr txBox="1"/>
          <p:nvPr/>
        </p:nvSpPr>
        <p:spPr>
          <a:xfrm>
            <a:off x="4272607" y="6831893"/>
            <a:ext cx="3104820" cy="2112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821530">
              <a:defRPr sz="3200">
                <a:solidFill>
                  <a:srgbClr val="1D3CCA"/>
                </a:solidFill>
              </a:defRPr>
            </a:pPr>
            <a:r>
              <a:t>apply/ applying</a:t>
            </a:r>
          </a:p>
          <a:p>
            <a:pPr algn="l" defTabSz="821530">
              <a:defRPr sz="3200">
                <a:solidFill>
                  <a:srgbClr val="1D3CCA"/>
                </a:solidFill>
              </a:defRPr>
            </a:pPr>
            <a:r>
              <a:t>dry/ drying</a:t>
            </a:r>
          </a:p>
          <a:p>
            <a:pPr algn="l" defTabSz="821530">
              <a:defRPr sz="3200">
                <a:solidFill>
                  <a:srgbClr val="1D3CCA"/>
                </a:solidFill>
              </a:defRPr>
            </a:pPr>
            <a:r>
              <a:t>defy/ defying</a:t>
            </a:r>
          </a:p>
          <a:p>
            <a:pPr algn="l" defTabSz="821530">
              <a:defRPr sz="3200">
                <a:solidFill>
                  <a:srgbClr val="1D3CCA"/>
                </a:solidFill>
              </a:defRPr>
            </a:pPr>
            <a:r>
              <a:t>rely/ relying</a:t>
            </a:r>
          </a:p>
        </p:txBody>
      </p:sp>
      <p:sp>
        <p:nvSpPr>
          <p:cNvPr id="162" name="conference, conferring…"/>
          <p:cNvSpPr txBox="1"/>
          <p:nvPr/>
        </p:nvSpPr>
        <p:spPr>
          <a:xfrm>
            <a:off x="16543571" y="255730"/>
            <a:ext cx="5468442" cy="310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821530">
              <a:defRPr sz="3200">
                <a:solidFill>
                  <a:srgbClr val="CA3D4E"/>
                </a:solidFill>
              </a:defRPr>
            </a:pPr>
            <a:r>
              <a:t>Reversals (changing IE to Y</a:t>
            </a:r>
          </a:p>
          <a:p>
            <a:pPr algn="l" defTabSz="821530">
              <a:defRPr sz="3200">
                <a:solidFill>
                  <a:srgbClr val="CA3D4E"/>
                </a:solidFill>
              </a:defRPr>
            </a:pPr>
            <a:r>
              <a:t>when adding </a:t>
            </a:r>
            <a:r>
              <a:rPr i="1"/>
              <a:t>ing</a:t>
            </a:r>
            <a:r>
              <a:t>: </a:t>
            </a:r>
          </a:p>
          <a:p>
            <a:pPr algn="l" defTabSz="821530">
              <a:defRPr sz="3200">
                <a:solidFill>
                  <a:srgbClr val="CA3D4E"/>
                </a:solidFill>
              </a:defRPr>
            </a:pPr>
          </a:p>
          <a:p>
            <a:pPr algn="l" defTabSz="821530">
              <a:defRPr sz="3200">
                <a:solidFill>
                  <a:srgbClr val="CA3D4E"/>
                </a:solidFill>
              </a:defRPr>
            </a:pPr>
            <a:r>
              <a:t>tie/ tying</a:t>
            </a:r>
          </a:p>
          <a:p>
            <a:pPr algn="l" defTabSz="821530">
              <a:defRPr sz="3200">
                <a:solidFill>
                  <a:srgbClr val="CA3D4E"/>
                </a:solidFill>
              </a:defRPr>
            </a:pPr>
            <a:r>
              <a:t>die/ dying</a:t>
            </a:r>
          </a:p>
          <a:p>
            <a:pPr algn="l" defTabSz="821530">
              <a:defRPr sz="3200">
                <a:solidFill>
                  <a:srgbClr val="CA3D4E"/>
                </a:solidFill>
              </a:defRPr>
            </a:pPr>
            <a:r>
              <a:t>lie/ lying</a:t>
            </a:r>
          </a:p>
        </p:txBody>
      </p:sp>
      <p:sp>
        <p:nvSpPr>
          <p:cNvPr id="163" name="key/ keys…"/>
          <p:cNvSpPr txBox="1"/>
          <p:nvPr/>
        </p:nvSpPr>
        <p:spPr>
          <a:xfrm>
            <a:off x="4264924" y="9298392"/>
            <a:ext cx="3707511" cy="161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821530">
              <a:defRPr sz="3200">
                <a:solidFill>
                  <a:srgbClr val="F3C055"/>
                </a:solidFill>
              </a:defRPr>
            </a:pPr>
            <a:r>
              <a:t>key/ keys</a:t>
            </a:r>
          </a:p>
          <a:p>
            <a:pPr algn="l" defTabSz="821530">
              <a:defRPr sz="3200">
                <a:solidFill>
                  <a:srgbClr val="F3C055"/>
                </a:solidFill>
              </a:defRPr>
            </a:pPr>
            <a:r>
              <a:t>monkey/ monkeys</a:t>
            </a:r>
          </a:p>
          <a:p>
            <a:pPr algn="l" defTabSz="821530">
              <a:defRPr sz="3200">
                <a:solidFill>
                  <a:srgbClr val="F3C055"/>
                </a:solidFill>
              </a:defRPr>
            </a:pPr>
            <a:r>
              <a:t>turkey/ turkeys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0" grpId="5"/>
      <p:bldP build="whole" bldLvl="1" animBg="1" rev="0" advAuto="0" spid="163" grpId="3"/>
      <p:bldP build="whole" bldLvl="1" animBg="1" rev="0" advAuto="0" spid="161" grpId="2"/>
      <p:bldP build="whole" bldLvl="1" animBg="1" rev="0" advAuto="0" spid="162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3 Doubling Conditions:…"/>
          <p:cNvSpPr txBox="1"/>
          <p:nvPr/>
        </p:nvSpPr>
        <p:spPr>
          <a:xfrm>
            <a:off x="15374825" y="329000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66" name="heaviness"/>
          <p:cNvSpPr txBox="1"/>
          <p:nvPr/>
        </p:nvSpPr>
        <p:spPr>
          <a:xfrm>
            <a:off x="3609449" y="4317377"/>
            <a:ext cx="5373625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heaviness</a:t>
            </a:r>
          </a:p>
        </p:txBody>
      </p:sp>
      <p:sp>
        <p:nvSpPr>
          <p:cNvPr id="167" name="heavy"/>
          <p:cNvSpPr txBox="1"/>
          <p:nvPr/>
        </p:nvSpPr>
        <p:spPr>
          <a:xfrm>
            <a:off x="4557944" y="2778191"/>
            <a:ext cx="3185923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heavy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3 Doubling Conditions:…"/>
          <p:cNvSpPr txBox="1"/>
          <p:nvPr/>
        </p:nvSpPr>
        <p:spPr>
          <a:xfrm>
            <a:off x="14461626" y="425126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70" name="readiness"/>
          <p:cNvSpPr txBox="1"/>
          <p:nvPr/>
        </p:nvSpPr>
        <p:spPr>
          <a:xfrm>
            <a:off x="3681821" y="4317377"/>
            <a:ext cx="5228883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readiness</a:t>
            </a:r>
          </a:p>
        </p:txBody>
      </p:sp>
      <p:sp>
        <p:nvSpPr>
          <p:cNvPr id="171" name="ready"/>
          <p:cNvSpPr txBox="1"/>
          <p:nvPr/>
        </p:nvSpPr>
        <p:spPr>
          <a:xfrm>
            <a:off x="4630315" y="2778191"/>
            <a:ext cx="3041181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ready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3 Doubling Conditions:…"/>
          <p:cNvSpPr txBox="1"/>
          <p:nvPr/>
        </p:nvSpPr>
        <p:spPr>
          <a:xfrm>
            <a:off x="15374823" y="329000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74" name="carrying"/>
          <p:cNvSpPr txBox="1"/>
          <p:nvPr/>
        </p:nvSpPr>
        <p:spPr>
          <a:xfrm>
            <a:off x="4080690" y="4317377"/>
            <a:ext cx="4431145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carrying</a:t>
            </a:r>
          </a:p>
        </p:txBody>
      </p:sp>
      <p:sp>
        <p:nvSpPr>
          <p:cNvPr id="175" name="carry"/>
          <p:cNvSpPr txBox="1"/>
          <p:nvPr/>
        </p:nvSpPr>
        <p:spPr>
          <a:xfrm>
            <a:off x="4743015" y="2778191"/>
            <a:ext cx="2815781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carry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3 Doubling Conditions:…"/>
          <p:cNvSpPr txBox="1"/>
          <p:nvPr/>
        </p:nvSpPr>
        <p:spPr>
          <a:xfrm>
            <a:off x="14461626" y="425126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78" name="portrayal"/>
          <p:cNvSpPr txBox="1"/>
          <p:nvPr/>
        </p:nvSpPr>
        <p:spPr>
          <a:xfrm>
            <a:off x="3876283" y="4317377"/>
            <a:ext cx="4839959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portrayal</a:t>
            </a:r>
          </a:p>
        </p:txBody>
      </p:sp>
      <p:sp>
        <p:nvSpPr>
          <p:cNvPr id="179" name="portray"/>
          <p:cNvSpPr txBox="1"/>
          <p:nvPr/>
        </p:nvSpPr>
        <p:spPr>
          <a:xfrm>
            <a:off x="4190565" y="2778191"/>
            <a:ext cx="3920681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portray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3 Doubling Conditions:…"/>
          <p:cNvSpPr txBox="1"/>
          <p:nvPr/>
        </p:nvSpPr>
        <p:spPr>
          <a:xfrm>
            <a:off x="15374823" y="329000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82" name="trying"/>
          <p:cNvSpPr txBox="1"/>
          <p:nvPr/>
        </p:nvSpPr>
        <p:spPr>
          <a:xfrm>
            <a:off x="4735343" y="4317377"/>
            <a:ext cx="3121839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trying</a:t>
            </a:r>
          </a:p>
        </p:txBody>
      </p:sp>
      <p:sp>
        <p:nvSpPr>
          <p:cNvPr id="183" name="try"/>
          <p:cNvSpPr txBox="1"/>
          <p:nvPr/>
        </p:nvSpPr>
        <p:spPr>
          <a:xfrm>
            <a:off x="5397667" y="2778191"/>
            <a:ext cx="1506475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try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3 Doubling Conditions:…"/>
          <p:cNvSpPr txBox="1"/>
          <p:nvPr/>
        </p:nvSpPr>
        <p:spPr>
          <a:xfrm>
            <a:off x="14461626" y="425126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86" name="merriment"/>
          <p:cNvSpPr txBox="1"/>
          <p:nvPr/>
        </p:nvSpPr>
        <p:spPr>
          <a:xfrm>
            <a:off x="3509456" y="4317377"/>
            <a:ext cx="5573612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merriment</a:t>
            </a:r>
          </a:p>
        </p:txBody>
      </p:sp>
      <p:sp>
        <p:nvSpPr>
          <p:cNvPr id="187" name="merry"/>
          <p:cNvSpPr txBox="1"/>
          <p:nvPr/>
        </p:nvSpPr>
        <p:spPr>
          <a:xfrm>
            <a:off x="4559601" y="2778191"/>
            <a:ext cx="3182608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merry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3 Doubling Conditions:…"/>
          <p:cNvSpPr txBox="1"/>
          <p:nvPr/>
        </p:nvSpPr>
        <p:spPr>
          <a:xfrm>
            <a:off x="15374823" y="329000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90" name="daisies"/>
          <p:cNvSpPr txBox="1"/>
          <p:nvPr/>
        </p:nvSpPr>
        <p:spPr>
          <a:xfrm>
            <a:off x="4388956" y="4317377"/>
            <a:ext cx="3814612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daisies</a:t>
            </a:r>
          </a:p>
        </p:txBody>
      </p:sp>
      <p:sp>
        <p:nvSpPr>
          <p:cNvPr id="191" name="daisy"/>
          <p:cNvSpPr txBox="1"/>
          <p:nvPr/>
        </p:nvSpPr>
        <p:spPr>
          <a:xfrm>
            <a:off x="4713182" y="2778191"/>
            <a:ext cx="2875446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daisy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3 Doubling Conditions:…"/>
          <p:cNvSpPr txBox="1"/>
          <p:nvPr/>
        </p:nvSpPr>
        <p:spPr>
          <a:xfrm>
            <a:off x="14461626" y="425126"/>
            <a:ext cx="8810269" cy="3598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defTabSz="821530">
              <a:defRPr sz="3200">
                <a:solidFill>
                  <a:srgbClr val="379822"/>
                </a:solidFill>
              </a:defRPr>
            </a:pPr>
            <a:r>
              <a:t>Change the Y to I:</a:t>
            </a:r>
          </a:p>
          <a:p>
            <a:pPr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When the word ends in Y,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and the Y is preceded by a consonant or A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  </a:t>
            </a: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</a:p>
          <a:p>
            <a:pPr algn="l" defTabSz="821530">
              <a:defRPr sz="3200">
                <a:solidFill>
                  <a:srgbClr val="379822"/>
                </a:solidFill>
              </a:defRPr>
            </a:pPr>
            <a:r>
              <a:t>But…we keep the Y when adding -</a:t>
            </a:r>
            <a:r>
              <a:rPr i="1"/>
              <a:t>ing </a:t>
            </a:r>
            <a:r>
              <a:t>or</a:t>
            </a:r>
            <a:r>
              <a:rPr i="1"/>
              <a:t> -ish</a:t>
            </a:r>
          </a:p>
        </p:txBody>
      </p:sp>
      <p:sp>
        <p:nvSpPr>
          <p:cNvPr id="194" name="married"/>
          <p:cNvSpPr txBox="1"/>
          <p:nvPr/>
        </p:nvSpPr>
        <p:spPr>
          <a:xfrm>
            <a:off x="4194494" y="4317377"/>
            <a:ext cx="4203536" cy="1428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married</a:t>
            </a:r>
          </a:p>
        </p:txBody>
      </p:sp>
      <p:sp>
        <p:nvSpPr>
          <p:cNvPr id="195" name="marry"/>
          <p:cNvSpPr txBox="1"/>
          <p:nvPr/>
        </p:nvSpPr>
        <p:spPr>
          <a:xfrm>
            <a:off x="4559601" y="2778191"/>
            <a:ext cx="3182608" cy="142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/>
            </a:lvl1pPr>
          </a:lstStyle>
          <a:p>
            <a:pPr/>
            <a:r>
              <a:t>marry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4029" y="1933006"/>
            <a:ext cx="12886492" cy="8597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4445" y="-156429"/>
            <a:ext cx="15427076" cy="11918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9748" y="891335"/>
            <a:ext cx="11847218" cy="7108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06828" y="4927389"/>
            <a:ext cx="6850882" cy="5046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9071" y="1740622"/>
            <a:ext cx="14132944" cy="7914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refer   +     ing"/>
          <p:cNvSpPr txBox="1"/>
          <p:nvPr/>
        </p:nvSpPr>
        <p:spPr>
          <a:xfrm>
            <a:off x="2315959" y="2204034"/>
            <a:ext cx="283387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prefer   +     ing</a:t>
            </a:r>
          </a:p>
        </p:txBody>
      </p:sp>
      <p:sp>
        <p:nvSpPr>
          <p:cNvPr id="205" name="preferring"/>
          <p:cNvSpPr txBox="1"/>
          <p:nvPr/>
        </p:nvSpPr>
        <p:spPr>
          <a:xfrm>
            <a:off x="2299195" y="3517758"/>
            <a:ext cx="190614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prefe</a:t>
            </a:r>
            <a:r>
              <a:rPr>
                <a:solidFill>
                  <a:srgbClr val="E2562E"/>
                </a:solidFill>
              </a:rPr>
              <a:t>rr</a:t>
            </a:r>
            <a:r>
              <a:t>ing</a:t>
            </a:r>
          </a:p>
        </p:txBody>
      </p:sp>
      <p:sp>
        <p:nvSpPr>
          <p:cNvPr id="206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07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08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3"/>
      <p:bldP build="whole" bldLvl="1" animBg="1" rev="0" advAuto="0" spid="206" grpId="5"/>
      <p:bldP build="whole" bldLvl="1" animBg="1" rev="0" advAuto="0" spid="209" grpId="2"/>
      <p:bldP build="whole" bldLvl="1" animBg="1" rev="0" advAuto="0" spid="210" grpId="4"/>
      <p:bldP build="whole" bldLvl="1" animBg="1" rev="0" advAuto="0" spid="207" grpId="1"/>
      <p:bldP build="whole" bldLvl="1" animBg="1" rev="0" advAuto="0" spid="211" grpId="6"/>
      <p:bldP build="whole" bldLvl="1" animBg="1" rev="0" advAuto="0" spid="205" grpId="7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refer   +     ing"/>
          <p:cNvSpPr txBox="1"/>
          <p:nvPr/>
        </p:nvSpPr>
        <p:spPr>
          <a:xfrm>
            <a:off x="2552369" y="2204034"/>
            <a:ext cx="236105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refer   +     al</a:t>
            </a:r>
          </a:p>
        </p:txBody>
      </p:sp>
      <p:sp>
        <p:nvSpPr>
          <p:cNvPr id="214" name="preferring"/>
          <p:cNvSpPr txBox="1"/>
          <p:nvPr/>
        </p:nvSpPr>
        <p:spPr>
          <a:xfrm>
            <a:off x="2535606" y="3517759"/>
            <a:ext cx="143332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refe</a:t>
            </a:r>
            <a:r>
              <a:rPr>
                <a:solidFill>
                  <a:srgbClr val="E2562E"/>
                </a:solidFill>
              </a:rPr>
              <a:t>rr</a:t>
            </a:r>
            <a:r>
              <a:t>al</a:t>
            </a:r>
          </a:p>
        </p:txBody>
      </p:sp>
      <p:sp>
        <p:nvSpPr>
          <p:cNvPr id="215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16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17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2"/>
      <p:bldP build="whole" bldLvl="1" animBg="1" rev="0" advAuto="0" spid="219" grpId="4"/>
      <p:bldP build="whole" bldLvl="1" animBg="1" rev="0" advAuto="0" spid="216" grpId="1"/>
      <p:bldP build="whole" bldLvl="1" animBg="1" rev="0" advAuto="0" spid="215" grpId="5"/>
      <p:bldP build="whole" bldLvl="1" animBg="1" rev="0" advAuto="0" spid="220" grpId="6"/>
      <p:bldP build="whole" bldLvl="1" animBg="1" rev="0" advAuto="0" spid="217" grpId="3"/>
      <p:bldP build="whole" bldLvl="1" animBg="1" rev="0" advAuto="0" spid="214" grpId="7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refer   +     ing"/>
          <p:cNvSpPr txBox="1"/>
          <p:nvPr/>
        </p:nvSpPr>
        <p:spPr>
          <a:xfrm>
            <a:off x="2760205" y="2204034"/>
            <a:ext cx="194538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run  +    er</a:t>
            </a:r>
          </a:p>
        </p:txBody>
      </p:sp>
      <p:sp>
        <p:nvSpPr>
          <p:cNvPr id="223" name="preferring"/>
          <p:cNvSpPr txBox="1"/>
          <p:nvPr/>
        </p:nvSpPr>
        <p:spPr>
          <a:xfrm>
            <a:off x="2485694" y="3517759"/>
            <a:ext cx="153314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run</a:t>
            </a:r>
            <a:r>
              <a:rPr>
                <a:solidFill>
                  <a:srgbClr val="E2562E"/>
                </a:solidFill>
              </a:rPr>
              <a:t>nn</a:t>
            </a:r>
            <a:r>
              <a:t>er</a:t>
            </a:r>
          </a:p>
        </p:txBody>
      </p:sp>
      <p:sp>
        <p:nvSpPr>
          <p:cNvPr id="224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25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26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6"/>
      <p:bldP build="whole" bldLvl="1" animBg="1" rev="0" advAuto="0" spid="226" grpId="3"/>
      <p:bldP build="whole" bldLvl="1" animBg="1" rev="0" advAuto="0" spid="228" grpId="4"/>
      <p:bldP build="whole" bldLvl="1" animBg="1" rev="0" advAuto="0" spid="223" grpId="7"/>
      <p:bldP build="whole" bldLvl="1" animBg="1" rev="0" advAuto="0" spid="225" grpId="1"/>
      <p:bldP build="whole" bldLvl="1" animBg="1" rev="0" advAuto="0" spid="227" grpId="2"/>
      <p:bldP build="whole" bldLvl="1" animBg="1" rev="0" advAuto="0" spid="224" grpId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refer   +     ing"/>
          <p:cNvSpPr txBox="1"/>
          <p:nvPr/>
        </p:nvSpPr>
        <p:spPr>
          <a:xfrm>
            <a:off x="2270429" y="2204034"/>
            <a:ext cx="292493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control +    able</a:t>
            </a:r>
          </a:p>
        </p:txBody>
      </p:sp>
      <p:sp>
        <p:nvSpPr>
          <p:cNvPr id="232" name="preferring"/>
          <p:cNvSpPr txBox="1"/>
          <p:nvPr/>
        </p:nvSpPr>
        <p:spPr>
          <a:xfrm>
            <a:off x="2119743" y="3517759"/>
            <a:ext cx="226504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contro</a:t>
            </a:r>
            <a:r>
              <a:rPr>
                <a:solidFill>
                  <a:srgbClr val="FF4320"/>
                </a:solidFill>
              </a:rPr>
              <a:t>ll</a:t>
            </a:r>
            <a:r>
              <a:rPr>
                <a:solidFill>
                  <a:srgbClr val="160804"/>
                </a:solidFill>
              </a:rPr>
              <a:t>able</a:t>
            </a:r>
          </a:p>
        </p:txBody>
      </p:sp>
      <p:sp>
        <p:nvSpPr>
          <p:cNvPr id="233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34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35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3"/>
      <p:bldP build="whole" bldLvl="1" animBg="1" rev="0" advAuto="0" spid="232" grpId="7"/>
      <p:bldP build="whole" bldLvl="1" animBg="1" rev="0" advAuto="0" spid="233" grpId="5"/>
      <p:bldP build="whole" bldLvl="1" animBg="1" rev="0" advAuto="0" spid="236" grpId="2"/>
      <p:bldP build="whole" bldLvl="1" animBg="1" rev="0" advAuto="0" spid="234" grpId="1"/>
      <p:bldP build="whole" bldLvl="1" animBg="1" rev="0" advAuto="0" spid="238" grpId="6"/>
      <p:bldP build="whole" bldLvl="1" animBg="1" rev="0" advAuto="0" spid="237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refer   +     ing"/>
          <p:cNvSpPr txBox="1"/>
          <p:nvPr/>
        </p:nvSpPr>
        <p:spPr>
          <a:xfrm>
            <a:off x="2270429" y="2204034"/>
            <a:ext cx="292493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control +    able</a:t>
            </a:r>
          </a:p>
        </p:txBody>
      </p:sp>
      <p:sp>
        <p:nvSpPr>
          <p:cNvPr id="241" name="preferring"/>
          <p:cNvSpPr txBox="1"/>
          <p:nvPr/>
        </p:nvSpPr>
        <p:spPr>
          <a:xfrm>
            <a:off x="2119743" y="3517759"/>
            <a:ext cx="226504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contro</a:t>
            </a:r>
            <a:r>
              <a:rPr>
                <a:solidFill>
                  <a:srgbClr val="FF4320"/>
                </a:solidFill>
              </a:rPr>
              <a:t>ll</a:t>
            </a:r>
            <a:r>
              <a:rPr>
                <a:solidFill>
                  <a:srgbClr val="160804"/>
                </a:solidFill>
              </a:rPr>
              <a:t>able</a:t>
            </a:r>
          </a:p>
        </p:txBody>
      </p:sp>
      <p:sp>
        <p:nvSpPr>
          <p:cNvPr id="242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43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44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4"/>
      <p:bldP build="whole" bldLvl="1" animBg="1" rev="0" advAuto="0" spid="241" grpId="7"/>
      <p:bldP build="whole" bldLvl="1" animBg="1" rev="0" advAuto="0" spid="245" grpId="2"/>
      <p:bldP build="whole" bldLvl="1" animBg="1" rev="0" advAuto="0" spid="243" grpId="1"/>
      <p:bldP build="whole" bldLvl="1" animBg="1" rev="0" advAuto="0" spid="247" grpId="6"/>
      <p:bldP build="whole" bldLvl="1" animBg="1" rev="0" advAuto="0" spid="244" grpId="3"/>
      <p:bldP build="whole" bldLvl="1" animBg="1" rev="0" advAuto="0" spid="242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refer   +     ing"/>
          <p:cNvSpPr txBox="1"/>
          <p:nvPr/>
        </p:nvSpPr>
        <p:spPr>
          <a:xfrm>
            <a:off x="2661908" y="2204034"/>
            <a:ext cx="214198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begin +   er</a:t>
            </a:r>
          </a:p>
        </p:txBody>
      </p:sp>
      <p:sp>
        <p:nvSpPr>
          <p:cNvPr id="250" name="preferring"/>
          <p:cNvSpPr txBox="1"/>
          <p:nvPr/>
        </p:nvSpPr>
        <p:spPr>
          <a:xfrm>
            <a:off x="2711121" y="3517759"/>
            <a:ext cx="171564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begi</a:t>
            </a:r>
            <a:r>
              <a:rPr>
                <a:solidFill>
                  <a:srgbClr val="FF4320"/>
                </a:solidFill>
              </a:rPr>
              <a:t>nn</a:t>
            </a:r>
            <a:r>
              <a:rPr>
                <a:solidFill>
                  <a:srgbClr val="160804"/>
                </a:solidFill>
              </a:rPr>
              <a:t>er</a:t>
            </a:r>
          </a:p>
        </p:txBody>
      </p:sp>
      <p:sp>
        <p:nvSpPr>
          <p:cNvPr id="251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52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53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  <p:bldP build="whole" bldLvl="1" animBg="1" rev="0" advAuto="0" spid="252" grpId="1"/>
      <p:bldP build="whole" bldLvl="1" animBg="1" rev="0" advAuto="0" spid="255" grpId="4"/>
      <p:bldP build="whole" bldLvl="1" animBg="1" rev="0" advAuto="0" spid="251" grpId="5"/>
      <p:bldP build="whole" bldLvl="1" animBg="1" rev="0" advAuto="0" spid="250" grpId="7"/>
      <p:bldP build="whole" bldLvl="1" animBg="1" rev="0" advAuto="0" spid="256" grpId="6"/>
      <p:bldP build="whole" bldLvl="1" animBg="1" rev="0" advAuto="0" spid="253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refer   +     ing"/>
          <p:cNvSpPr txBox="1"/>
          <p:nvPr/>
        </p:nvSpPr>
        <p:spPr>
          <a:xfrm>
            <a:off x="2669146" y="2204034"/>
            <a:ext cx="212750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rebel+   ion</a:t>
            </a:r>
          </a:p>
        </p:txBody>
      </p:sp>
      <p:sp>
        <p:nvSpPr>
          <p:cNvPr id="259" name="preferring"/>
          <p:cNvSpPr txBox="1"/>
          <p:nvPr/>
        </p:nvSpPr>
        <p:spPr>
          <a:xfrm>
            <a:off x="2729217" y="3517759"/>
            <a:ext cx="16794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rebe</a:t>
            </a:r>
            <a:r>
              <a:rPr>
                <a:solidFill>
                  <a:srgbClr val="FF3F2E"/>
                </a:solidFill>
              </a:rPr>
              <a:t>lli</a:t>
            </a:r>
            <a:r>
              <a:t>on</a:t>
            </a:r>
          </a:p>
        </p:txBody>
      </p:sp>
      <p:sp>
        <p:nvSpPr>
          <p:cNvPr id="260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61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62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6"/>
      <p:bldP build="whole" bldLvl="1" animBg="1" rev="0" advAuto="0" spid="260" grpId="5"/>
      <p:bldP build="whole" bldLvl="1" animBg="1" rev="0" advAuto="0" spid="261" grpId="1"/>
      <p:bldP build="whole" bldLvl="1" animBg="1" rev="0" advAuto="0" spid="264" grpId="4"/>
      <p:bldP build="whole" bldLvl="1" animBg="1" rev="0" advAuto="0" spid="259" grpId="7"/>
      <p:bldP build="whole" bldLvl="1" animBg="1" rev="0" advAuto="0" spid="262" grpId="3"/>
      <p:bldP build="whole" bldLvl="1" animBg="1" rev="0" advAuto="0" spid="263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refer   +     ing"/>
          <p:cNvSpPr txBox="1"/>
          <p:nvPr/>
        </p:nvSpPr>
        <p:spPr>
          <a:xfrm>
            <a:off x="2527796" y="2204034"/>
            <a:ext cx="241020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regret+  able</a:t>
            </a:r>
          </a:p>
        </p:txBody>
      </p:sp>
      <p:sp>
        <p:nvSpPr>
          <p:cNvPr id="268" name="preferring"/>
          <p:cNvSpPr txBox="1"/>
          <p:nvPr/>
        </p:nvSpPr>
        <p:spPr>
          <a:xfrm>
            <a:off x="2517001" y="3517759"/>
            <a:ext cx="210388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regre</a:t>
            </a:r>
            <a:r>
              <a:rPr>
                <a:solidFill>
                  <a:srgbClr val="D2463D"/>
                </a:solidFill>
              </a:rPr>
              <a:t>tt</a:t>
            </a:r>
            <a:r>
              <a:rPr>
                <a:solidFill>
                  <a:srgbClr val="1A0908"/>
                </a:solidFill>
              </a:rPr>
              <a:t>able</a:t>
            </a:r>
          </a:p>
        </p:txBody>
      </p:sp>
      <p:sp>
        <p:nvSpPr>
          <p:cNvPr id="269" name="3 Doubling Conditions:…"/>
          <p:cNvSpPr txBox="1"/>
          <p:nvPr/>
        </p:nvSpPr>
        <p:spPr>
          <a:xfrm>
            <a:off x="9379949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sp>
        <p:nvSpPr>
          <p:cNvPr id="270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sp>
        <p:nvSpPr>
          <p:cNvPr id="271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2254" y="6644431"/>
            <a:ext cx="811496" cy="84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6"/>
      <p:bldP build="whole" bldLvl="1" animBg="1" rev="0" advAuto="0" spid="273" grpId="4"/>
      <p:bldP build="whole" bldLvl="1" animBg="1" rev="0" advAuto="0" spid="269" grpId="5"/>
      <p:bldP build="whole" bldLvl="1" animBg="1" rev="0" advAuto="0" spid="268" grpId="7"/>
      <p:bldP build="whole" bldLvl="1" animBg="1" rev="0" advAuto="0" spid="272" grpId="2"/>
      <p:bldP build="whole" bldLvl="1" animBg="1" rev="0" advAuto="0" spid="270" grpId="1"/>
      <p:bldP build="whole" bldLvl="1" animBg="1" rev="0" advAuto="0" spid="271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0220" y="1480682"/>
            <a:ext cx="11262006" cy="559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refer   +     ing"/>
          <p:cNvSpPr txBox="1"/>
          <p:nvPr/>
        </p:nvSpPr>
        <p:spPr>
          <a:xfrm>
            <a:off x="2739441" y="2204034"/>
            <a:ext cx="198691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regret+ ful</a:t>
            </a:r>
          </a:p>
        </p:txBody>
      </p:sp>
      <p:sp>
        <p:nvSpPr>
          <p:cNvPr id="277" name="preferring"/>
          <p:cNvSpPr txBox="1"/>
          <p:nvPr/>
        </p:nvSpPr>
        <p:spPr>
          <a:xfrm>
            <a:off x="2742744" y="3517759"/>
            <a:ext cx="165239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regretful</a:t>
            </a:r>
          </a:p>
        </p:txBody>
      </p:sp>
      <p:sp>
        <p:nvSpPr>
          <p:cNvPr id="278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2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6706" y="2103702"/>
            <a:ext cx="1066242" cy="1066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  <p:bldP build="whole" bldLvl="1" animBg="1" rev="0" advAuto="0" spid="277" grpId="3"/>
      <p:bldP build="whole" bldLvl="1" animBg="1" rev="0" advAuto="0" spid="279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refer   +     ing"/>
          <p:cNvSpPr txBox="1"/>
          <p:nvPr/>
        </p:nvSpPr>
        <p:spPr>
          <a:xfrm>
            <a:off x="2901938" y="2204034"/>
            <a:ext cx="166192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fit+ ness</a:t>
            </a:r>
          </a:p>
        </p:txBody>
      </p:sp>
      <p:sp>
        <p:nvSpPr>
          <p:cNvPr id="282" name="preferring"/>
          <p:cNvSpPr txBox="1"/>
          <p:nvPr/>
        </p:nvSpPr>
        <p:spPr>
          <a:xfrm>
            <a:off x="2905239" y="3517759"/>
            <a:ext cx="132740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fitness</a:t>
            </a:r>
          </a:p>
        </p:txBody>
      </p:sp>
      <p:sp>
        <p:nvSpPr>
          <p:cNvPr id="283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6706" y="2103702"/>
            <a:ext cx="1066242" cy="1066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1"/>
      <p:bldP build="whole" bldLvl="1" animBg="1" rev="0" advAuto="0" spid="282" grpId="3"/>
      <p:bldP build="whole" bldLvl="1" animBg="1" rev="0" advAuto="0" spid="284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refer   +     ing"/>
          <p:cNvSpPr txBox="1"/>
          <p:nvPr/>
        </p:nvSpPr>
        <p:spPr>
          <a:xfrm>
            <a:off x="2446642" y="2204034"/>
            <a:ext cx="257251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natural+ ness</a:t>
            </a:r>
          </a:p>
        </p:txBody>
      </p:sp>
      <p:sp>
        <p:nvSpPr>
          <p:cNvPr id="287" name="preferring"/>
          <p:cNvSpPr txBox="1"/>
          <p:nvPr/>
        </p:nvSpPr>
        <p:spPr>
          <a:xfrm>
            <a:off x="2449945" y="3517759"/>
            <a:ext cx="223799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naturalness</a:t>
            </a:r>
          </a:p>
        </p:txBody>
      </p:sp>
      <p:sp>
        <p:nvSpPr>
          <p:cNvPr id="288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6706" y="2103702"/>
            <a:ext cx="1066242" cy="1066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3"/>
      <p:bldP build="whole" bldLvl="1" animBg="1" rev="0" advAuto="0" spid="289" grpId="2"/>
      <p:bldP build="whole" bldLvl="1" animBg="1" rev="0" advAuto="0" spid="28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refer   +     ing"/>
          <p:cNvSpPr txBox="1"/>
          <p:nvPr/>
        </p:nvSpPr>
        <p:spPr>
          <a:xfrm>
            <a:off x="2647811" y="2204034"/>
            <a:ext cx="217017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contain+ er</a:t>
            </a:r>
          </a:p>
        </p:txBody>
      </p:sp>
      <p:sp>
        <p:nvSpPr>
          <p:cNvPr id="292" name="preferring"/>
          <p:cNvSpPr txBox="1"/>
          <p:nvPr/>
        </p:nvSpPr>
        <p:spPr>
          <a:xfrm>
            <a:off x="2651113" y="3517759"/>
            <a:ext cx="18356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container</a:t>
            </a:r>
          </a:p>
        </p:txBody>
      </p:sp>
      <p:sp>
        <p:nvSpPr>
          <p:cNvPr id="293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96806" y="4187092"/>
            <a:ext cx="1066242" cy="106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3"/>
      <p:bldP build="whole" bldLvl="1" animBg="1" rev="0" advAuto="0" spid="296" grpId="4"/>
      <p:bldP build="whole" bldLvl="1" animBg="1" rev="0" advAuto="0" spid="292" grpId="5"/>
      <p:bldP build="whole" bldLvl="1" animBg="1" rev="0" advAuto="0" spid="293" grpId="1"/>
      <p:bldP build="whole" bldLvl="1" animBg="1" rev="0" advAuto="0" spid="294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refer   +     ing"/>
          <p:cNvSpPr txBox="1"/>
          <p:nvPr/>
        </p:nvSpPr>
        <p:spPr>
          <a:xfrm>
            <a:off x="2672957" y="2204034"/>
            <a:ext cx="211988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collect+ ed</a:t>
            </a:r>
          </a:p>
        </p:txBody>
      </p:sp>
      <p:sp>
        <p:nvSpPr>
          <p:cNvPr id="299" name="preferring"/>
          <p:cNvSpPr txBox="1"/>
          <p:nvPr/>
        </p:nvSpPr>
        <p:spPr>
          <a:xfrm>
            <a:off x="2676259" y="3517759"/>
            <a:ext cx="178536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collected</a:t>
            </a:r>
          </a:p>
        </p:txBody>
      </p:sp>
      <p:sp>
        <p:nvSpPr>
          <p:cNvPr id="300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96806" y="4187092"/>
            <a:ext cx="1066242" cy="106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3"/>
      <p:bldP build="whole" bldLvl="1" animBg="1" rev="0" advAuto="0" spid="299" grpId="5"/>
      <p:bldP build="whole" bldLvl="1" animBg="1" rev="0" advAuto="0" spid="301" grpId="2"/>
      <p:bldP build="whole" bldLvl="1" animBg="1" rev="0" advAuto="0" spid="303" grpId="4"/>
      <p:bldP build="whole" bldLvl="1" animBg="1" rev="0" advAuto="0" spid="30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refer   +     ing"/>
          <p:cNvSpPr txBox="1"/>
          <p:nvPr/>
        </p:nvSpPr>
        <p:spPr>
          <a:xfrm>
            <a:off x="2605901" y="2204034"/>
            <a:ext cx="225399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remain+ ing</a:t>
            </a:r>
          </a:p>
        </p:txBody>
      </p:sp>
      <p:sp>
        <p:nvSpPr>
          <p:cNvPr id="306" name="preferring"/>
          <p:cNvSpPr txBox="1"/>
          <p:nvPr/>
        </p:nvSpPr>
        <p:spPr>
          <a:xfrm>
            <a:off x="2609203" y="3517759"/>
            <a:ext cx="191947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remaining</a:t>
            </a:r>
          </a:p>
        </p:txBody>
      </p:sp>
      <p:sp>
        <p:nvSpPr>
          <p:cNvPr id="307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96806" y="4187092"/>
            <a:ext cx="1066242" cy="106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" grpId="5"/>
      <p:bldP build="whole" bldLvl="1" animBg="1" rev="0" advAuto="0" spid="307" grpId="1"/>
      <p:bldP build="whole" bldLvl="1" animBg="1" rev="0" advAuto="0" spid="309" grpId="3"/>
      <p:bldP build="whole" bldLvl="1" animBg="1" rev="0" advAuto="0" spid="310" grpId="4"/>
      <p:bldP build="whole" bldLvl="1" animBg="1" rev="0" advAuto="0" spid="308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refer   +     ing"/>
          <p:cNvSpPr txBox="1"/>
          <p:nvPr/>
        </p:nvSpPr>
        <p:spPr>
          <a:xfrm>
            <a:off x="2634095" y="2204034"/>
            <a:ext cx="219760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explain+ ed</a:t>
            </a:r>
          </a:p>
        </p:txBody>
      </p:sp>
      <p:sp>
        <p:nvSpPr>
          <p:cNvPr id="313" name="preferring"/>
          <p:cNvSpPr txBox="1"/>
          <p:nvPr/>
        </p:nvSpPr>
        <p:spPr>
          <a:xfrm>
            <a:off x="2637396" y="3517759"/>
            <a:ext cx="1863091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explained</a:t>
            </a:r>
          </a:p>
        </p:txBody>
      </p:sp>
      <p:sp>
        <p:nvSpPr>
          <p:cNvPr id="314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96806" y="4187092"/>
            <a:ext cx="1066242" cy="106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3"/>
      <p:bldP build="whole" bldLvl="1" animBg="1" rev="0" advAuto="0" spid="313" grpId="5"/>
      <p:bldP build="whole" bldLvl="1" animBg="1" rev="0" advAuto="0" spid="314" grpId="1"/>
      <p:bldP build="whole" bldLvl="1" animBg="1" rev="0" advAuto="0" spid="315" grpId="2"/>
      <p:bldP build="whole" bldLvl="1" animBg="1" rev="0" advAuto="0" spid="317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refer   +     ing"/>
          <p:cNvSpPr txBox="1"/>
          <p:nvPr/>
        </p:nvSpPr>
        <p:spPr>
          <a:xfrm>
            <a:off x="2827642" y="2204034"/>
            <a:ext cx="181051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open+ ed</a:t>
            </a:r>
          </a:p>
        </p:txBody>
      </p:sp>
      <p:sp>
        <p:nvSpPr>
          <p:cNvPr id="320" name="preferring"/>
          <p:cNvSpPr txBox="1"/>
          <p:nvPr/>
        </p:nvSpPr>
        <p:spPr>
          <a:xfrm>
            <a:off x="2830945" y="3517759"/>
            <a:ext cx="147599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opened</a:t>
            </a:r>
          </a:p>
        </p:txBody>
      </p:sp>
      <p:sp>
        <p:nvSpPr>
          <p:cNvPr id="321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3507" y="6570491"/>
            <a:ext cx="1066242" cy="1066243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3 Doubling Conditions:…"/>
          <p:cNvSpPr txBox="1"/>
          <p:nvPr/>
        </p:nvSpPr>
        <p:spPr>
          <a:xfrm>
            <a:off x="9479952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3"/>
      <p:bldP build="whole" bldLvl="1" animBg="1" rev="0" advAuto="0" spid="321" grpId="1"/>
      <p:bldP build="whole" bldLvl="1" animBg="1" rev="0" advAuto="0" spid="324" grpId="6"/>
      <p:bldP build="whole" bldLvl="1" animBg="1" rev="0" advAuto="0" spid="320" grpId="7"/>
      <p:bldP build="whole" bldLvl="1" animBg="1" rev="0" advAuto="0" spid="322" grpId="2"/>
      <p:bldP build="whole" bldLvl="1" animBg="1" rev="0" advAuto="0" spid="325" grpId="5"/>
      <p:bldP build="whole" bldLvl="1" animBg="1" rev="0" advAuto="0" spid="326" grpId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refer   +     ing"/>
          <p:cNvSpPr txBox="1"/>
          <p:nvPr/>
        </p:nvSpPr>
        <p:spPr>
          <a:xfrm>
            <a:off x="2481884" y="2204034"/>
            <a:ext cx="250202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confer+ ence</a:t>
            </a:r>
          </a:p>
        </p:txBody>
      </p:sp>
      <p:sp>
        <p:nvSpPr>
          <p:cNvPr id="329" name="preferring"/>
          <p:cNvSpPr txBox="1"/>
          <p:nvPr/>
        </p:nvSpPr>
        <p:spPr>
          <a:xfrm>
            <a:off x="2488616" y="3517759"/>
            <a:ext cx="216065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conference</a:t>
            </a:r>
          </a:p>
        </p:txBody>
      </p:sp>
      <p:sp>
        <p:nvSpPr>
          <p:cNvPr id="330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3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3507" y="6570491"/>
            <a:ext cx="1066242" cy="1066243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3 Doubling Conditions:…"/>
          <p:cNvSpPr txBox="1"/>
          <p:nvPr/>
        </p:nvSpPr>
        <p:spPr>
          <a:xfrm>
            <a:off x="9479952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pic>
        <p:nvPicPr>
          <p:cNvPr id="3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3"/>
      <p:bldP build="whole" bldLvl="1" animBg="1" rev="0" advAuto="0" spid="329" grpId="7"/>
      <p:bldP build="whole" bldLvl="1" animBg="1" rev="0" advAuto="0" spid="331" grpId="2"/>
      <p:bldP build="whole" bldLvl="1" animBg="1" rev="0" advAuto="0" spid="334" grpId="5"/>
      <p:bldP build="whole" bldLvl="1" animBg="1" rev="0" advAuto="0" spid="330" grpId="1"/>
      <p:bldP build="whole" bldLvl="1" animBg="1" rev="0" advAuto="0" spid="333" grpId="6"/>
      <p:bldP build="whole" bldLvl="1" animBg="1" rev="0" advAuto="0" spid="335" grpId="4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refer   +     ing"/>
          <p:cNvSpPr txBox="1"/>
          <p:nvPr/>
        </p:nvSpPr>
        <p:spPr>
          <a:xfrm>
            <a:off x="2740013" y="2204034"/>
            <a:ext cx="198577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listen+ ing</a:t>
            </a:r>
          </a:p>
        </p:txBody>
      </p:sp>
      <p:sp>
        <p:nvSpPr>
          <p:cNvPr id="338" name="preferring"/>
          <p:cNvSpPr txBox="1"/>
          <p:nvPr/>
        </p:nvSpPr>
        <p:spPr>
          <a:xfrm>
            <a:off x="2743314" y="3517759"/>
            <a:ext cx="165125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listening</a:t>
            </a:r>
          </a:p>
        </p:txBody>
      </p:sp>
      <p:sp>
        <p:nvSpPr>
          <p:cNvPr id="339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3507" y="6570491"/>
            <a:ext cx="1066242" cy="1066243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3 Doubling Conditions:…"/>
          <p:cNvSpPr txBox="1"/>
          <p:nvPr/>
        </p:nvSpPr>
        <p:spPr>
          <a:xfrm>
            <a:off x="9479952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pic>
        <p:nvPicPr>
          <p:cNvPr id="3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4"/>
      <p:bldP build="whole" bldLvl="1" animBg="1" rev="0" advAuto="0" spid="343" grpId="5"/>
      <p:bldP build="whole" bldLvl="1" animBg="1" rev="0" advAuto="0" spid="341" grpId="3"/>
      <p:bldP build="whole" bldLvl="1" animBg="1" rev="0" advAuto="0" spid="342" grpId="6"/>
      <p:bldP build="whole" bldLvl="1" animBg="1" rev="0" advAuto="0" spid="339" grpId="1"/>
      <p:bldP build="whole" bldLvl="1" animBg="1" rev="0" advAuto="0" spid="338" grpId="7"/>
      <p:bldP build="whole" bldLvl="1" animBg="1" rev="0" advAuto="0" spid="34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72" y="1100264"/>
            <a:ext cx="17271856" cy="10726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refer   +     ing"/>
          <p:cNvSpPr txBox="1"/>
          <p:nvPr/>
        </p:nvSpPr>
        <p:spPr>
          <a:xfrm>
            <a:off x="2552561" y="2204034"/>
            <a:ext cx="236067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happen+ ing</a:t>
            </a:r>
          </a:p>
        </p:txBody>
      </p:sp>
      <p:sp>
        <p:nvSpPr>
          <p:cNvPr id="347" name="preferring"/>
          <p:cNvSpPr txBox="1"/>
          <p:nvPr/>
        </p:nvSpPr>
        <p:spPr>
          <a:xfrm>
            <a:off x="2555863" y="3517759"/>
            <a:ext cx="20261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happening</a:t>
            </a:r>
          </a:p>
        </p:txBody>
      </p:sp>
      <p:sp>
        <p:nvSpPr>
          <p:cNvPr id="348" name="3 Doubling Conditions:…"/>
          <p:cNvSpPr txBox="1"/>
          <p:nvPr/>
        </p:nvSpPr>
        <p:spPr>
          <a:xfrm>
            <a:off x="9337319" y="1628014"/>
            <a:ext cx="570936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marL="476250" indent="-476250" algn="l" defTabSz="584200">
              <a:buSzPct val="100000"/>
              <a:buAutoNum type="arabicPeriod" startAt="1"/>
              <a:defRPr sz="2400">
                <a:solidFill>
                  <a:srgbClr val="2B40CA"/>
                </a:solidFill>
              </a:defRPr>
            </a:pPr>
            <a:r>
              <a:t>Does the suffix begin with a vowel?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28466" y="1933974"/>
            <a:ext cx="811496" cy="84469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3 Doubling Conditions:…"/>
          <p:cNvSpPr txBox="1"/>
          <p:nvPr/>
        </p:nvSpPr>
        <p:spPr>
          <a:xfrm>
            <a:off x="9378275" y="3479202"/>
            <a:ext cx="9372296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</a:p>
          <a:p>
            <a:pPr algn="l" defTabSz="584200">
              <a:defRPr sz="2400">
                <a:solidFill>
                  <a:srgbClr val="2B40CA"/>
                </a:solidFill>
              </a:defRPr>
            </a:pPr>
            <a:r>
              <a:t>2. Does the base word end in consont-vowel-consonant? CVC   </a:t>
            </a:r>
          </a:p>
        </p:txBody>
      </p:sp>
      <p:pic>
        <p:nvPicPr>
          <p:cNvPr id="3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3507" y="6570491"/>
            <a:ext cx="1066242" cy="1066243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3 Doubling Conditions:…"/>
          <p:cNvSpPr txBox="1"/>
          <p:nvPr/>
        </p:nvSpPr>
        <p:spPr>
          <a:xfrm>
            <a:off x="9479952" y="6259169"/>
            <a:ext cx="1030224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</a:p>
          <a:p>
            <a:pPr defTabSz="584200">
              <a:defRPr sz="2400">
                <a:solidFill>
                  <a:srgbClr val="2B40CA"/>
                </a:solidFill>
              </a:defRPr>
            </a:pPr>
            <a:r>
              <a:t>3.  When we add the suffix, does the accent fall right before the suffix?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5548" y="4244366"/>
            <a:ext cx="811496" cy="844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5"/>
      <p:bldP build="whole" bldLvl="1" animBg="1" rev="0" advAuto="0" spid="351" grpId="6"/>
      <p:bldP build="whole" bldLvl="1" animBg="1" rev="0" advAuto="0" spid="348" grpId="1"/>
      <p:bldP build="whole" bldLvl="1" animBg="1" rev="0" advAuto="0" spid="349" grpId="2"/>
      <p:bldP build="whole" bldLvl="1" animBg="1" rev="0" advAuto="0" spid="347" grpId="7"/>
      <p:bldP build="whole" bldLvl="1" animBg="1" rev="0" advAuto="0" spid="350" grpId="3"/>
      <p:bldP build="whole" bldLvl="1" animBg="1" rev="0" advAuto="0" spid="353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7675" y="2020541"/>
            <a:ext cx="16279881" cy="7862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0947" y="1274765"/>
            <a:ext cx="6411149" cy="9057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0041" y="1420306"/>
            <a:ext cx="16703917" cy="10875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isspell"/>
          <p:cNvSpPr txBox="1"/>
          <p:nvPr/>
        </p:nvSpPr>
        <p:spPr>
          <a:xfrm>
            <a:off x="10461728" y="1948501"/>
            <a:ext cx="3666098" cy="116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100"/>
            </a:lvl1pPr>
          </a:lstStyle>
          <a:p>
            <a:pPr/>
            <a:r>
              <a:t>misspell</a:t>
            </a:r>
          </a:p>
        </p:txBody>
      </p:sp>
      <p:sp>
        <p:nvSpPr>
          <p:cNvPr id="151" name="unnatural"/>
          <p:cNvSpPr txBox="1"/>
          <p:nvPr/>
        </p:nvSpPr>
        <p:spPr>
          <a:xfrm>
            <a:off x="10461728" y="3789749"/>
            <a:ext cx="4189084" cy="116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100"/>
            </a:lvl1pPr>
          </a:lstStyle>
          <a:p>
            <a:pPr/>
            <a:r>
              <a:t>unnatural</a:t>
            </a:r>
          </a:p>
        </p:txBody>
      </p:sp>
      <p:sp>
        <p:nvSpPr>
          <p:cNvPr id="152" name="unnecessary"/>
          <p:cNvSpPr txBox="1"/>
          <p:nvPr/>
        </p:nvSpPr>
        <p:spPr>
          <a:xfrm>
            <a:off x="10358952" y="5631000"/>
            <a:ext cx="5575898" cy="116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100"/>
            </a:lvl1pPr>
          </a:lstStyle>
          <a:p>
            <a:pPr/>
            <a:r>
              <a:t>unnecessary</a:t>
            </a:r>
          </a:p>
        </p:txBody>
      </p:sp>
      <p:sp>
        <p:nvSpPr>
          <p:cNvPr id="153" name="immobile"/>
          <p:cNvSpPr txBox="1"/>
          <p:nvPr/>
        </p:nvSpPr>
        <p:spPr>
          <a:xfrm>
            <a:off x="10358952" y="7762964"/>
            <a:ext cx="4065550" cy="116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100"/>
            </a:lvl1pPr>
          </a:lstStyle>
          <a:p>
            <a:pPr/>
            <a:r>
              <a:t>immobile</a:t>
            </a:r>
          </a:p>
        </p:txBody>
      </p:sp>
      <p:sp>
        <p:nvSpPr>
          <p:cNvPr id="154" name="dissimilar"/>
          <p:cNvSpPr txBox="1"/>
          <p:nvPr/>
        </p:nvSpPr>
        <p:spPr>
          <a:xfrm>
            <a:off x="10266977" y="9894929"/>
            <a:ext cx="4249498" cy="116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100"/>
            </a:lvl1pPr>
          </a:lstStyle>
          <a:p>
            <a:pPr/>
            <a:r>
              <a:t>dissimilar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3425" y="3605395"/>
            <a:ext cx="10774383" cy="6033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