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5-09-02 at 4.33.57 PM.png" descr="Screen Shot 2025-09-02 at 4.33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387" y="497983"/>
            <a:ext cx="11544301" cy="1149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Screen Shot 2025-08-31 at 1.03.32 PM.png" descr="Screen Shot 2025-08-31 at 1.03.3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13192" y="635922"/>
            <a:ext cx="6516173" cy="9905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creen Shot 2025-09-02 at 4.18.36 PM.png" descr="Screen Shot 2025-09-02 at 4.18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7698" y="608850"/>
            <a:ext cx="17551401" cy="1165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creen Shot 2025-09-02 at 4.23.27 PM.png" descr="Screen Shot 2025-09-02 at 4.23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867" y="225647"/>
            <a:ext cx="12833792" cy="981657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Oh, Miss Woodhouse, I understand you…"/>
          <p:cNvSpPr txBox="1"/>
          <p:nvPr/>
        </p:nvSpPr>
        <p:spPr>
          <a:xfrm>
            <a:off x="14805047" y="2056725"/>
            <a:ext cx="8191120" cy="2909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Oh, Miss Woodhouse, I understand you</a:t>
            </a:r>
          </a:p>
          <a:p>
            <a:pPr algn="l"/>
            <a:r>
              <a:t>alone are to credit for this happy day.</a:t>
            </a:r>
          </a:p>
          <a:p>
            <a:pPr algn="l"/>
            <a:r>
              <a:t>If only my niece could join us. Jane does</a:t>
            </a:r>
          </a:p>
          <a:p>
            <a:pPr algn="l"/>
            <a:r>
              <a:t>love a celebration. Sweet, amiable Jane.</a:t>
            </a:r>
          </a:p>
          <a:p>
            <a:pPr algn="l"/>
            <a:r>
              <a:t>Jane is so accomplished, Jane is so elegant,</a:t>
            </a:r>
          </a:p>
          <a:p>
            <a:pPr algn="l"/>
            <a:r>
              <a:t>Jane is so charming. Jane, Jane, Jane….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25-09-02 at 4.24.34 PM.png" descr="Screen Shot 2025-09-02 at 4.24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4821" y="-516404"/>
            <a:ext cx="10263806" cy="12833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Miss Woodhouse, may I introduce…"/>
          <p:cNvSpPr txBox="1"/>
          <p:nvPr/>
        </p:nvSpPr>
        <p:spPr>
          <a:xfrm>
            <a:off x="14791715" y="1606725"/>
            <a:ext cx="6859906" cy="197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Miss Woodhouse, may I introduce </a:t>
            </a:r>
          </a:p>
          <a:p>
            <a:pPr algn="l"/>
            <a:r>
              <a:t>Miss Harriet Smith. Harriet is one of</a:t>
            </a:r>
          </a:p>
          <a:p>
            <a:pPr algn="l"/>
            <a:r>
              <a:t>the students recently graduated from</a:t>
            </a:r>
          </a:p>
          <a:p>
            <a:pPr algn="l"/>
            <a:r>
              <a:t>my little school.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creen Shot 2025-09-02 at 4.25.33 PM.png" descr="Screen Shot 2025-09-02 at 4.25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5127" y="296899"/>
            <a:ext cx="8371580" cy="1242720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Jane has such a genius, you know, for knitting and embroidery…"/>
          <p:cNvSpPr txBox="1"/>
          <p:nvPr/>
        </p:nvSpPr>
        <p:spPr>
          <a:xfrm>
            <a:off x="12045349" y="1508378"/>
            <a:ext cx="11452861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Jane has such a genius, you know, for knitting and embroidery</a:t>
            </a:r>
          </a:p>
          <a:p>
            <a:pPr algn="l"/>
            <a:r>
              <a:t>and painting and singing and cooking and arranging flowers,</a:t>
            </a:r>
          </a:p>
          <a:p>
            <a:pPr algn="l"/>
            <a:r>
              <a:t>and lifting big iron weights, and…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25-09-02 at 4.26.04 PM.png" descr="Screen Shot 2025-09-02 at 4.26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1462" y="11465"/>
            <a:ext cx="8951809" cy="1204589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here is truly nothing like a dance to showcase young…"/>
          <p:cNvSpPr txBox="1"/>
          <p:nvPr/>
        </p:nvSpPr>
        <p:spPr>
          <a:xfrm>
            <a:off x="12765270" y="1806703"/>
            <a:ext cx="9871711" cy="197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There is truly nothing like a dance to showcase young</a:t>
            </a:r>
          </a:p>
          <a:p>
            <a:pPr algn="l"/>
            <a:r>
              <a:t>ladies, and Jane is without equal tonight. Oh, and</a:t>
            </a:r>
          </a:p>
          <a:p>
            <a:pPr algn="l"/>
            <a:r>
              <a:t>Miss Woodhouse, you look very splendid as well.</a:t>
            </a:r>
          </a:p>
          <a:p>
            <a:pPr algn="l"/>
            <a:r>
              <a:t>Doesn’t Emma look lively, Mother?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creen Shot 2025-09-02 at 4.25.18 PM.png" descr="Screen Shot 2025-09-02 at 4.25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7482" y="757084"/>
            <a:ext cx="9396784" cy="12409883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hey do make a handsome couple, don’t they?…"/>
          <p:cNvSpPr txBox="1"/>
          <p:nvPr/>
        </p:nvSpPr>
        <p:spPr>
          <a:xfrm>
            <a:off x="13151895" y="1670100"/>
            <a:ext cx="9060562" cy="290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They do make a handsome couple, don’t they?</a:t>
            </a:r>
          </a:p>
          <a:p>
            <a:pPr algn="l"/>
            <a:r>
              <a:t>Mr. Knightley admires Jane so openly. Everybody</a:t>
            </a:r>
          </a:p>
          <a:p>
            <a:pPr algn="l"/>
            <a:r>
              <a:t>remarks upon it. Mother and I have been plotting,</a:t>
            </a:r>
          </a:p>
          <a:p>
            <a:pPr algn="l"/>
            <a:r>
              <a:t>you know, and you are not the only matchmaker</a:t>
            </a:r>
          </a:p>
          <a:p>
            <a:pPr algn="l"/>
            <a:r>
              <a:t>in the county. What would you say to conspiring</a:t>
            </a:r>
          </a:p>
          <a:p>
            <a:pPr algn="l"/>
            <a:r>
              <a:t>to play Cupid, Miss Woodhouse?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