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7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image" Target="../media/image13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jpeg"/><Relationship Id="rId3" Type="http://schemas.openxmlformats.org/officeDocument/2006/relationships/image" Target="../media/image6.png"/><Relationship Id="rId4" Type="http://schemas.openxmlformats.org/officeDocument/2006/relationships/image" Target="../media/image18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6.png"/><Relationship Id="rId7" Type="http://schemas.openxmlformats.org/officeDocument/2006/relationships/image" Target="../media/image18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19.jpeg"/><Relationship Id="rId4" Type="http://schemas.openxmlformats.org/officeDocument/2006/relationships/image" Target="../media/image20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21.jpeg"/><Relationship Id="rId4" Type="http://schemas.openxmlformats.org/officeDocument/2006/relationships/image" Target="../media/image22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5" Type="http://schemas.openxmlformats.org/officeDocument/2006/relationships/image" Target="../media/image8.png"/><Relationship Id="rId6" Type="http://schemas.openxmlformats.org/officeDocument/2006/relationships/image" Target="../media/image21.jpeg"/><Relationship Id="rId7" Type="http://schemas.openxmlformats.org/officeDocument/2006/relationships/image" Target="../media/image2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3.jpeg"/><Relationship Id="rId3" Type="http://schemas.openxmlformats.org/officeDocument/2006/relationships/image" Target="../media/image24.jpeg"/><Relationship Id="rId4" Type="http://schemas.openxmlformats.org/officeDocument/2006/relationships/image" Target="../media/image25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26.jpeg"/><Relationship Id="rId4" Type="http://schemas.openxmlformats.org/officeDocument/2006/relationships/image" Target="../media/image27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3.jpeg"/><Relationship Id="rId3" Type="http://schemas.openxmlformats.org/officeDocument/2006/relationships/image" Target="../media/image24.jpeg"/><Relationship Id="rId4" Type="http://schemas.openxmlformats.org/officeDocument/2006/relationships/image" Target="../media/image25.jpeg"/><Relationship Id="rId5" Type="http://schemas.openxmlformats.org/officeDocument/2006/relationships/image" Target="../media/image9.png"/><Relationship Id="rId6" Type="http://schemas.openxmlformats.org/officeDocument/2006/relationships/image" Target="../media/image26.jpeg"/><Relationship Id="rId7" Type="http://schemas.openxmlformats.org/officeDocument/2006/relationships/image" Target="../media/image2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8.jpeg"/><Relationship Id="rId3" Type="http://schemas.openxmlformats.org/officeDocument/2006/relationships/image" Target="../media/image29.jpeg"/><Relationship Id="rId4" Type="http://schemas.openxmlformats.org/officeDocument/2006/relationships/image" Target="../media/image30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1.jpeg"/><Relationship Id="rId3" Type="http://schemas.openxmlformats.org/officeDocument/2006/relationships/image" Target="../media/image32.jpeg"/><Relationship Id="rId4" Type="http://schemas.openxmlformats.org/officeDocument/2006/relationships/image" Target="../media/image33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8.jpeg"/><Relationship Id="rId3" Type="http://schemas.openxmlformats.org/officeDocument/2006/relationships/image" Target="../media/image29.jpeg"/><Relationship Id="rId4" Type="http://schemas.openxmlformats.org/officeDocument/2006/relationships/image" Target="../media/image30.jpeg"/><Relationship Id="rId5" Type="http://schemas.openxmlformats.org/officeDocument/2006/relationships/image" Target="../media/image31.jpeg"/><Relationship Id="rId6" Type="http://schemas.openxmlformats.org/officeDocument/2006/relationships/image" Target="../media/image32.jpeg"/><Relationship Id="rId7" Type="http://schemas.openxmlformats.org/officeDocument/2006/relationships/image" Target="../media/image33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4.jpeg"/><Relationship Id="rId3" Type="http://schemas.openxmlformats.org/officeDocument/2006/relationships/image" Target="../media/image10.png"/><Relationship Id="rId4" Type="http://schemas.openxmlformats.org/officeDocument/2006/relationships/image" Target="../media/image35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36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4.jpeg"/><Relationship Id="rId3" Type="http://schemas.openxmlformats.org/officeDocument/2006/relationships/image" Target="../media/image35.jpe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36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.jpeg"/><Relationship Id="rId3" Type="http://schemas.openxmlformats.org/officeDocument/2006/relationships/image" Target="../media/image13.png"/><Relationship Id="rId4" Type="http://schemas.openxmlformats.org/officeDocument/2006/relationships/image" Target="../media/image38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9.jpeg"/><Relationship Id="rId3" Type="http://schemas.openxmlformats.org/officeDocument/2006/relationships/image" Target="../media/image14.png"/><Relationship Id="rId4" Type="http://schemas.openxmlformats.org/officeDocument/2006/relationships/image" Target="../media/image40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.jpeg"/><Relationship Id="rId3" Type="http://schemas.openxmlformats.org/officeDocument/2006/relationships/image" Target="../media/image13.png"/><Relationship Id="rId4" Type="http://schemas.openxmlformats.org/officeDocument/2006/relationships/image" Target="../media/image38.jpeg"/><Relationship Id="rId5" Type="http://schemas.openxmlformats.org/officeDocument/2006/relationships/image" Target="../media/image39.jpeg"/><Relationship Id="rId6" Type="http://schemas.openxmlformats.org/officeDocument/2006/relationships/image" Target="../media/image14.png"/><Relationship Id="rId7" Type="http://schemas.openxmlformats.org/officeDocument/2006/relationships/image" Target="../media/image40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1.jpeg"/><Relationship Id="rId3" Type="http://schemas.openxmlformats.org/officeDocument/2006/relationships/image" Target="../media/image42.jpeg"/><Relationship Id="rId4" Type="http://schemas.openxmlformats.org/officeDocument/2006/relationships/image" Target="../media/image1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3.jpeg"/><Relationship Id="rId3" Type="http://schemas.openxmlformats.org/officeDocument/2006/relationships/image" Target="../media/image44.jpeg"/><Relationship Id="rId4" Type="http://schemas.openxmlformats.org/officeDocument/2006/relationships/image" Target="../media/image16.pn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1.jpeg"/><Relationship Id="rId3" Type="http://schemas.openxmlformats.org/officeDocument/2006/relationships/image" Target="../media/image42.jpeg"/><Relationship Id="rId4" Type="http://schemas.openxmlformats.org/officeDocument/2006/relationships/image" Target="../media/image15.png"/><Relationship Id="rId5" Type="http://schemas.openxmlformats.org/officeDocument/2006/relationships/image" Target="../media/image43.jpeg"/><Relationship Id="rId6" Type="http://schemas.openxmlformats.org/officeDocument/2006/relationships/image" Target="../media/image44.jpeg"/><Relationship Id="rId7" Type="http://schemas.openxmlformats.org/officeDocument/2006/relationships/image" Target="../media/image1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jpeg"/><Relationship Id="rId7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Relationship Id="rId3" Type="http://schemas.openxmlformats.org/officeDocument/2006/relationships/image" Target="../media/image4.png"/><Relationship Id="rId4" Type="http://schemas.openxmlformats.org/officeDocument/2006/relationships/image" Target="../media/image8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7.jpeg"/><Relationship Id="rId6" Type="http://schemas.openxmlformats.org/officeDocument/2006/relationships/image" Target="../media/image4.png"/><Relationship Id="rId7" Type="http://schemas.openxmlformats.org/officeDocument/2006/relationships/image" Target="../media/image8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9.jpeg"/><Relationship Id="rId4" Type="http://schemas.openxmlformats.org/officeDocument/2006/relationships/image" Target="../media/image10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ntrigued…"/>
          <p:cNvSpPr txBox="1"/>
          <p:nvPr/>
        </p:nvSpPr>
        <p:spPr>
          <a:xfrm>
            <a:off x="1187296" y="1985466"/>
            <a:ext cx="2047952" cy="524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argumentative</a:t>
            </a:r>
          </a:p>
          <a:p>
            <a:pPr algn="l"/>
            <a:r>
              <a:t>easy-going</a:t>
            </a:r>
          </a:p>
          <a:p>
            <a:pPr algn="l"/>
          </a:p>
          <a:p>
            <a:pPr algn="l"/>
            <a:r>
              <a:t>astonished</a:t>
            </a:r>
          </a:p>
          <a:p>
            <a:pPr algn="l"/>
            <a:r>
              <a:t>unsurprised</a:t>
            </a:r>
          </a:p>
          <a:p>
            <a:pPr algn="l"/>
          </a:p>
          <a:p>
            <a:pPr algn="l"/>
            <a:r>
              <a:t>disorganized</a:t>
            </a:r>
          </a:p>
          <a:p>
            <a:pPr algn="l"/>
            <a:r>
              <a:t>organized</a:t>
            </a:r>
          </a:p>
          <a:p>
            <a:pPr algn="l"/>
          </a:p>
          <a:p>
            <a:pPr algn="l"/>
            <a:r>
              <a:t>exhilarated</a:t>
            </a:r>
          </a:p>
          <a:p>
            <a:pPr algn="l"/>
            <a:r>
              <a:t>gloomy</a:t>
            </a:r>
          </a:p>
          <a:p>
            <a:pPr algn="l"/>
          </a:p>
          <a:p>
            <a:pPr algn="l"/>
            <a:r>
              <a:t>dramatic</a:t>
            </a:r>
          </a:p>
          <a:p>
            <a:pPr algn="l"/>
            <a:r>
              <a:t>low-key</a:t>
            </a:r>
          </a:p>
        </p:txBody>
      </p:sp>
      <p:sp>
        <p:nvSpPr>
          <p:cNvPr id="120" name="sulky…"/>
          <p:cNvSpPr txBox="1"/>
          <p:nvPr/>
        </p:nvSpPr>
        <p:spPr>
          <a:xfrm>
            <a:off x="6354062" y="1752599"/>
            <a:ext cx="1791891" cy="525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sulky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upbeat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hopeful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hopeless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festive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dreary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spiteful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gracious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homesick</a:t>
            </a:r>
          </a:p>
          <a:p>
            <a:pPr algn="l"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adventurous</a:t>
            </a:r>
          </a:p>
        </p:txBody>
      </p:sp>
      <p:sp>
        <p:nvSpPr>
          <p:cNvPr id="121" name="Grade 2__Volume I"/>
          <p:cNvSpPr txBox="1"/>
          <p:nvPr/>
        </p:nvSpPr>
        <p:spPr>
          <a:xfrm>
            <a:off x="2831329" y="400048"/>
            <a:ext cx="5818139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Words for Emotions and Moods Volume III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disorganized or well-organized?"/>
          <p:cNvSpPr txBox="1"/>
          <p:nvPr/>
        </p:nvSpPr>
        <p:spPr>
          <a:xfrm>
            <a:off x="2234462" y="4223028"/>
            <a:ext cx="721507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E45C3"/>
                </a:solidFill>
              </a:defRPr>
            </a:lvl1pPr>
          </a:lstStyle>
          <a:p>
            <a:pPr/>
            <a:r>
              <a:t>disorganized or well-organized? </a:t>
            </a:r>
          </a:p>
        </p:txBody>
      </p:sp>
      <p:pic>
        <p:nvPicPr>
          <p:cNvPr id="17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9333" y="5857576"/>
            <a:ext cx="3200404" cy="2540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50783" y="577569"/>
            <a:ext cx="2857504" cy="224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0050" y="6758185"/>
            <a:ext cx="3721102" cy="21844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59208" y="271658"/>
            <a:ext cx="2870203" cy="28321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52107" y="417710"/>
            <a:ext cx="3200402" cy="254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170289" y="6185842"/>
            <a:ext cx="3022603" cy="26924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6"/>
      <p:bldP build="whole" bldLvl="1" animBg="1" rev="0" advAuto="0" spid="177" grpId="3"/>
      <p:bldP build="whole" bldLvl="1" animBg="1" rev="0" advAuto="0" spid="180" grpId="2"/>
      <p:bldP build="whole" bldLvl="1" animBg="1" rev="0" advAuto="0" spid="179" grpId="1"/>
      <p:bldP build="whole" bldLvl="1" animBg="1" rev="0" advAuto="0" spid="178" grpId="4"/>
      <p:bldP build="whole" bldLvl="1" animBg="1" rev="0" advAuto="0" spid="181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xhilarated"/>
          <p:cNvSpPr txBox="1"/>
          <p:nvPr/>
        </p:nvSpPr>
        <p:spPr>
          <a:xfrm>
            <a:off x="5002021" y="3778528"/>
            <a:ext cx="2534717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exhilarated</a:t>
            </a:r>
          </a:p>
        </p:txBody>
      </p:sp>
      <p:sp>
        <p:nvSpPr>
          <p:cNvPr id="184" name="Talk to your partner about something…"/>
          <p:cNvSpPr txBox="1"/>
          <p:nvPr/>
        </p:nvSpPr>
        <p:spPr>
          <a:xfrm>
            <a:off x="2118689" y="5912128"/>
            <a:ext cx="817427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 something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that makes you feel exhilarated. </a:t>
            </a:r>
          </a:p>
        </p:txBody>
      </p:sp>
      <p:pic>
        <p:nvPicPr>
          <p:cNvPr id="18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288" y="507056"/>
            <a:ext cx="3810004" cy="213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48250" y="463897"/>
            <a:ext cx="2908300" cy="2794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26089" y="882450"/>
            <a:ext cx="3390904" cy="2400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2"/>
      <p:bldP build="whole" bldLvl="1" animBg="1" rev="0" advAuto="0" spid="18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loomy"/>
          <p:cNvSpPr txBox="1"/>
          <p:nvPr/>
        </p:nvSpPr>
        <p:spPr>
          <a:xfrm>
            <a:off x="3859021" y="4460948"/>
            <a:ext cx="172181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gloomy</a:t>
            </a:r>
          </a:p>
        </p:txBody>
      </p:sp>
      <p:sp>
        <p:nvSpPr>
          <p:cNvPr id="190" name="Talk to your partner…"/>
          <p:cNvSpPr txBox="1"/>
          <p:nvPr/>
        </p:nvSpPr>
        <p:spPr>
          <a:xfrm>
            <a:off x="2512210" y="5785128"/>
            <a:ext cx="5142130" cy="2323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about what you can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do to cheer up when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you are feeling gloomy.</a:t>
            </a:r>
          </a:p>
        </p:txBody>
      </p:sp>
      <p:pic>
        <p:nvPicPr>
          <p:cNvPr id="19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8939" y="487211"/>
            <a:ext cx="2286001" cy="35560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23292" y="253305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08614" y="547191"/>
            <a:ext cx="2857503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2"/>
      <p:bldP build="whole" bldLvl="1" animBg="1" rev="0" advAuto="0" spid="18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exhilarated or gloomy?"/>
          <p:cNvSpPr txBox="1"/>
          <p:nvPr/>
        </p:nvSpPr>
        <p:spPr>
          <a:xfrm>
            <a:off x="4798821" y="3994428"/>
            <a:ext cx="523494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exhilarated or gloomy? </a:t>
            </a:r>
          </a:p>
        </p:txBody>
      </p:sp>
      <p:pic>
        <p:nvPicPr>
          <p:cNvPr id="19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30389" y="1020612"/>
            <a:ext cx="3810004" cy="213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9139" y="6458296"/>
            <a:ext cx="2908301" cy="2794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51489" y="534092"/>
            <a:ext cx="3390904" cy="2400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4139" y="309412"/>
            <a:ext cx="2286001" cy="3556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73650" y="5701605"/>
            <a:ext cx="2857500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018189" y="5817691"/>
            <a:ext cx="2857503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4"/>
      <p:bldP build="whole" bldLvl="1" animBg="1" rev="0" advAuto="0" spid="199" grpId="1"/>
      <p:bldP build="whole" bldLvl="1" animBg="1" rev="0" advAuto="0" spid="200" grpId="5"/>
      <p:bldP build="whole" bldLvl="1" animBg="1" rev="0" advAuto="0" spid="201" grpId="6"/>
      <p:bldP build="whole" bldLvl="1" animBg="1" rev="0" advAuto="0" spid="198" grpId="3"/>
      <p:bldP build="whole" bldLvl="1" animBg="1" rev="0" advAuto="0" spid="196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dramatic"/>
          <p:cNvSpPr txBox="1"/>
          <p:nvPr/>
        </p:nvSpPr>
        <p:spPr>
          <a:xfrm>
            <a:off x="4430519" y="3892828"/>
            <a:ext cx="205191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dramatic</a:t>
            </a:r>
          </a:p>
        </p:txBody>
      </p:sp>
      <p:sp>
        <p:nvSpPr>
          <p:cNvPr id="204" name="Talk to your partner about…"/>
          <p:cNvSpPr txBox="1"/>
          <p:nvPr/>
        </p:nvSpPr>
        <p:spPr>
          <a:xfrm>
            <a:off x="1953231" y="5366028"/>
            <a:ext cx="6701182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 consider yourself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 dramatic person.</a:t>
            </a:r>
          </a:p>
        </p:txBody>
      </p:sp>
      <p:pic>
        <p:nvPicPr>
          <p:cNvPr id="20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8704" y="331240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7927" y="268087"/>
            <a:ext cx="2844804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38315" y="331240"/>
            <a:ext cx="2857502" cy="285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2"/>
      <p:bldP build="whole" bldLvl="1" animBg="1" rev="0" advAuto="0" spid="20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low-key"/>
          <p:cNvSpPr txBox="1"/>
          <p:nvPr/>
        </p:nvSpPr>
        <p:spPr>
          <a:xfrm>
            <a:off x="4506721" y="3918228"/>
            <a:ext cx="183200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low-key</a:t>
            </a:r>
          </a:p>
        </p:txBody>
      </p:sp>
      <p:sp>
        <p:nvSpPr>
          <p:cNvPr id="210" name="Talk to your partner about whether…"/>
          <p:cNvSpPr txBox="1"/>
          <p:nvPr/>
        </p:nvSpPr>
        <p:spPr>
          <a:xfrm>
            <a:off x="1403399" y="5302528"/>
            <a:ext cx="1040907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 whether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you are a dramatic person or a low-key person.</a:t>
            </a:r>
          </a:p>
        </p:txBody>
      </p:sp>
      <p:pic>
        <p:nvPicPr>
          <p:cNvPr id="21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050" y="810119"/>
            <a:ext cx="3924304" cy="20701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08600" y="137020"/>
            <a:ext cx="2387600" cy="3416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72765" y="538616"/>
            <a:ext cx="1949784" cy="26131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2"/>
      <p:bldP build="whole" bldLvl="1" animBg="1" rev="0" advAuto="0" spid="20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dramatic or low-key?"/>
          <p:cNvSpPr txBox="1"/>
          <p:nvPr/>
        </p:nvSpPr>
        <p:spPr>
          <a:xfrm>
            <a:off x="3017189" y="4553228"/>
            <a:ext cx="473522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1635DD"/>
                </a:solidFill>
              </a:defRPr>
            </a:lvl1pPr>
          </a:lstStyle>
          <a:p>
            <a:pPr/>
            <a:r>
              <a:t>dramatic or low-key?</a:t>
            </a:r>
          </a:p>
        </p:txBody>
      </p:sp>
      <p:pic>
        <p:nvPicPr>
          <p:cNvPr id="21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02105" y="621258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4964" y="621258"/>
            <a:ext cx="28448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8614" y="6274841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95850" y="810119"/>
            <a:ext cx="3924300" cy="20701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64200" y="5712321"/>
            <a:ext cx="2387600" cy="3416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299865" y="6202817"/>
            <a:ext cx="1949784" cy="26131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0" grpId="5"/>
      <p:bldP build="whole" bldLvl="1" animBg="1" rev="0" advAuto="0" spid="221" grpId="6"/>
      <p:bldP build="whole" bldLvl="1" animBg="1" rev="0" advAuto="0" spid="216" grpId="3"/>
      <p:bldP build="whole" bldLvl="1" animBg="1" rev="0" advAuto="0" spid="218" grpId="4"/>
      <p:bldP build="whole" bldLvl="1" animBg="1" rev="0" advAuto="0" spid="217" grpId="1"/>
      <p:bldP build="whole" bldLvl="1" animBg="1" rev="0" advAuto="0" spid="219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ulky"/>
          <p:cNvSpPr txBox="1"/>
          <p:nvPr/>
        </p:nvSpPr>
        <p:spPr>
          <a:xfrm>
            <a:off x="4430521" y="3930928"/>
            <a:ext cx="124861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sulky</a:t>
            </a:r>
          </a:p>
        </p:txBody>
      </p:sp>
      <p:sp>
        <p:nvSpPr>
          <p:cNvPr id="224" name="Talk to your partner about a day…"/>
          <p:cNvSpPr txBox="1"/>
          <p:nvPr/>
        </p:nvSpPr>
        <p:spPr>
          <a:xfrm>
            <a:off x="1992120" y="5594628"/>
            <a:ext cx="7040881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 a day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when you felt sulky.  </a:t>
            </a:r>
          </a:p>
        </p:txBody>
      </p:sp>
      <p:pic>
        <p:nvPicPr>
          <p:cNvPr id="22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33580" y="-69751"/>
            <a:ext cx="2857504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92589" y="525097"/>
            <a:ext cx="2613315" cy="21391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0631" y="477043"/>
            <a:ext cx="2794002" cy="2908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1"/>
      <p:bldP build="whole" bldLvl="1" animBg="1" rev="0" advAuto="0" spid="224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upbeat"/>
          <p:cNvSpPr txBox="1"/>
          <p:nvPr/>
        </p:nvSpPr>
        <p:spPr>
          <a:xfrm>
            <a:off x="4316221" y="3981728"/>
            <a:ext cx="162991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upbeat</a:t>
            </a:r>
          </a:p>
        </p:txBody>
      </p:sp>
      <p:sp>
        <p:nvSpPr>
          <p:cNvPr id="230" name="Talk to your partner about…"/>
          <p:cNvSpPr txBox="1"/>
          <p:nvPr/>
        </p:nvSpPr>
        <p:spPr>
          <a:xfrm>
            <a:off x="2487421" y="5416828"/>
            <a:ext cx="5745176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 feel sulky or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upbeat today.</a:t>
            </a:r>
          </a:p>
        </p:txBody>
      </p:sp>
      <p:pic>
        <p:nvPicPr>
          <p:cNvPr id="23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050" y="207068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0657" y="450006"/>
            <a:ext cx="2362202" cy="3429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16030" y="389235"/>
            <a:ext cx="2540004" cy="3200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1"/>
      <p:bldP build="whole" bldLvl="1" animBg="1" rev="0" advAuto="0" spid="230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ulky or upbeat?"/>
          <p:cNvSpPr txBox="1"/>
          <p:nvPr/>
        </p:nvSpPr>
        <p:spPr>
          <a:xfrm>
            <a:off x="3828820" y="4096028"/>
            <a:ext cx="385694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sulky or upbeat? </a:t>
            </a:r>
          </a:p>
        </p:txBody>
      </p:sp>
      <p:pic>
        <p:nvPicPr>
          <p:cNvPr id="23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81280" y="704948"/>
            <a:ext cx="2857504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1287" y="4958472"/>
            <a:ext cx="2613317" cy="21391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4029" y="535285"/>
            <a:ext cx="2794003" cy="290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23750" y="5500801"/>
            <a:ext cx="2857502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67857" y="5733205"/>
            <a:ext cx="2362202" cy="3429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69657" y="655935"/>
            <a:ext cx="2540002" cy="3200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5"/>
      <p:bldP build="whole" bldLvl="1" animBg="1" rev="0" advAuto="0" spid="236" grpId="3"/>
      <p:bldP build="whole" bldLvl="1" animBg="1" rev="0" advAuto="0" spid="241" grpId="2"/>
      <p:bldP build="whole" bldLvl="1" animBg="1" rev="0" advAuto="0" spid="239" grpId="6"/>
      <p:bldP build="whole" bldLvl="1" animBg="1" rev="0" advAuto="0" spid="237" grpId="4"/>
      <p:bldP build="whole" bldLvl="1" animBg="1" rev="0" advAuto="0" spid="23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rgumentative"/>
          <p:cNvSpPr txBox="1"/>
          <p:nvPr/>
        </p:nvSpPr>
        <p:spPr>
          <a:xfrm>
            <a:off x="3986019" y="3816628"/>
            <a:ext cx="324246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argumentative</a:t>
            </a:r>
          </a:p>
        </p:txBody>
      </p:sp>
      <p:sp>
        <p:nvSpPr>
          <p:cNvPr id="124" name="Talk to your partner about…"/>
          <p:cNvSpPr txBox="1"/>
          <p:nvPr/>
        </p:nvSpPr>
        <p:spPr>
          <a:xfrm>
            <a:off x="2671114" y="5366028"/>
            <a:ext cx="7640727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 time when you thought someone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was being argumentative.</a:t>
            </a:r>
          </a:p>
        </p:txBody>
      </p:sp>
      <p:pic>
        <p:nvPicPr>
          <p:cNvPr id="12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3125" y="679392"/>
            <a:ext cx="2473789" cy="16253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80694" y="310056"/>
            <a:ext cx="2817474" cy="2110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9919" y="436888"/>
            <a:ext cx="2916972" cy="21103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1"/>
      <p:bldP build="whole" bldLvl="1" animBg="1" rev="0" advAuto="0" spid="124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festive"/>
          <p:cNvSpPr txBox="1"/>
          <p:nvPr/>
        </p:nvSpPr>
        <p:spPr>
          <a:xfrm>
            <a:off x="6119621" y="3715028"/>
            <a:ext cx="155356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festive</a:t>
            </a:r>
          </a:p>
        </p:txBody>
      </p:sp>
      <p:sp>
        <p:nvSpPr>
          <p:cNvPr id="244" name="Talk to your partner about…"/>
          <p:cNvSpPr txBox="1"/>
          <p:nvPr/>
        </p:nvSpPr>
        <p:spPr>
          <a:xfrm>
            <a:off x="3892827" y="5188228"/>
            <a:ext cx="5905196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something festive that you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like to do on your birthday.</a:t>
            </a:r>
          </a:p>
        </p:txBody>
      </p:sp>
      <p:pic>
        <p:nvPicPr>
          <p:cNvPr id="24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198" y="342800"/>
            <a:ext cx="3289302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8029" y="750837"/>
            <a:ext cx="4064006" cy="1993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31583" y="348156"/>
            <a:ext cx="2997204" cy="27178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3" grpId="1"/>
      <p:bldP build="whole" bldLvl="1" animBg="1" rev="0" advAuto="0" spid="244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dreary"/>
          <p:cNvSpPr txBox="1"/>
          <p:nvPr/>
        </p:nvSpPr>
        <p:spPr>
          <a:xfrm>
            <a:off x="4532121" y="3791228"/>
            <a:ext cx="150327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dreary</a:t>
            </a:r>
          </a:p>
        </p:txBody>
      </p:sp>
      <p:sp>
        <p:nvSpPr>
          <p:cNvPr id="250" name="Talk to your partner about…"/>
          <p:cNvSpPr txBox="1"/>
          <p:nvPr/>
        </p:nvSpPr>
        <p:spPr>
          <a:xfrm>
            <a:off x="2115132" y="5391428"/>
            <a:ext cx="6473953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how you can turn an ordinary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day into a festive day. </a:t>
            </a:r>
          </a:p>
        </p:txBody>
      </p:sp>
      <p:pic>
        <p:nvPicPr>
          <p:cNvPr id="2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12348" y="-144314"/>
            <a:ext cx="2781302" cy="292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0112" y="429069"/>
            <a:ext cx="2857501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18323" y="436264"/>
            <a:ext cx="2654302" cy="306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  <p:bldP build="whole" bldLvl="1" animBg="1" rev="0" advAuto="0" spid="250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festive or dreary?"/>
          <p:cNvSpPr txBox="1"/>
          <p:nvPr/>
        </p:nvSpPr>
        <p:spPr>
          <a:xfrm>
            <a:off x="3846321" y="4172228"/>
            <a:ext cx="403524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festive or dreary? </a:t>
            </a:r>
          </a:p>
        </p:txBody>
      </p:sp>
      <p:pic>
        <p:nvPicPr>
          <p:cNvPr id="25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698" y="5791100"/>
            <a:ext cx="3289302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9730" y="5843537"/>
            <a:ext cx="4064004" cy="1993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31583" y="348156"/>
            <a:ext cx="2997204" cy="2717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39533" y="4834085"/>
            <a:ext cx="2781304" cy="2921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0112" y="429069"/>
            <a:ext cx="2857501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918323" y="436264"/>
            <a:ext cx="2654302" cy="306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piteful"/>
          <p:cNvSpPr txBox="1"/>
          <p:nvPr/>
        </p:nvSpPr>
        <p:spPr>
          <a:xfrm>
            <a:off x="4621021" y="3867428"/>
            <a:ext cx="172181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spiteful</a:t>
            </a:r>
          </a:p>
        </p:txBody>
      </p:sp>
      <p:sp>
        <p:nvSpPr>
          <p:cNvPr id="264" name="Talk to your partner about…"/>
          <p:cNvSpPr txBox="1"/>
          <p:nvPr/>
        </p:nvSpPr>
        <p:spPr>
          <a:xfrm>
            <a:off x="2246120" y="5454928"/>
            <a:ext cx="6954470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 time when you decided not to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do something spiteful.</a:t>
            </a:r>
          </a:p>
        </p:txBody>
      </p:sp>
      <p:pic>
        <p:nvPicPr>
          <p:cNvPr id="26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45786" y="386457"/>
            <a:ext cx="3022604" cy="2679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20940" y="364083"/>
            <a:ext cx="2463802" cy="3289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2394" y="579983"/>
            <a:ext cx="2857502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2"/>
      <p:bldP build="whole" bldLvl="1" animBg="1" rev="0" advAuto="0" spid="26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racious"/>
          <p:cNvSpPr txBox="1"/>
          <p:nvPr/>
        </p:nvSpPr>
        <p:spPr>
          <a:xfrm>
            <a:off x="4646421" y="3702328"/>
            <a:ext cx="201030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gracious</a:t>
            </a:r>
          </a:p>
        </p:txBody>
      </p:sp>
      <p:sp>
        <p:nvSpPr>
          <p:cNvPr id="270" name="Talk to your partner about a time…"/>
          <p:cNvSpPr txBox="1"/>
          <p:nvPr/>
        </p:nvSpPr>
        <p:spPr>
          <a:xfrm>
            <a:off x="1674034" y="5632728"/>
            <a:ext cx="850437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 a time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when someone treated you graciously.</a:t>
            </a:r>
          </a:p>
        </p:txBody>
      </p:sp>
      <p:pic>
        <p:nvPicPr>
          <p:cNvPr id="27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9287" y="372069"/>
            <a:ext cx="3416306" cy="2387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58853" y="732233"/>
            <a:ext cx="3314704" cy="245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71992" y="925958"/>
            <a:ext cx="3390904" cy="2400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1"/>
      <p:bldP build="whole" bldLvl="1" animBg="1" rev="0" advAuto="0" spid="270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piteful or gracious?"/>
          <p:cNvSpPr txBox="1"/>
          <p:nvPr/>
        </p:nvSpPr>
        <p:spPr>
          <a:xfrm>
            <a:off x="4147132" y="4096028"/>
            <a:ext cx="4710532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spiteful or gracious? </a:t>
            </a:r>
          </a:p>
        </p:txBody>
      </p:sp>
      <p:pic>
        <p:nvPicPr>
          <p:cNvPr id="27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9086" y="1354533"/>
            <a:ext cx="3022604" cy="2679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41492" y="5825082"/>
            <a:ext cx="2857504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22820" y="1172616"/>
            <a:ext cx="2463802" cy="3289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90387" y="6060032"/>
            <a:ext cx="3416306" cy="2387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77953" y="1468833"/>
            <a:ext cx="3314704" cy="245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61992" y="5459857"/>
            <a:ext cx="3390904" cy="2400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6"/>
      <p:bldP build="whole" bldLvl="1" animBg="1" rev="0" advAuto="0" spid="279" grpId="4"/>
      <p:bldP build="whole" bldLvl="1" animBg="1" rev="0" advAuto="0" spid="280" grpId="2"/>
      <p:bldP build="whole" bldLvl="1" animBg="1" rev="0" advAuto="0" spid="278" grpId="1"/>
      <p:bldP build="whole" bldLvl="1" animBg="1" rev="0" advAuto="0" spid="276" grpId="3"/>
      <p:bldP build="whole" bldLvl="1" animBg="1" rev="0" advAuto="0" spid="281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homesick"/>
          <p:cNvSpPr txBox="1"/>
          <p:nvPr/>
        </p:nvSpPr>
        <p:spPr>
          <a:xfrm>
            <a:off x="4786121" y="3791228"/>
            <a:ext cx="222976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homesick</a:t>
            </a:r>
          </a:p>
        </p:txBody>
      </p:sp>
      <p:sp>
        <p:nvSpPr>
          <p:cNvPr id="284" name="Talk to your partner about…"/>
          <p:cNvSpPr txBox="1"/>
          <p:nvPr/>
        </p:nvSpPr>
        <p:spPr>
          <a:xfrm>
            <a:off x="2830318" y="5607328"/>
            <a:ext cx="6868517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 time when you felt homesick.</a:t>
            </a:r>
          </a:p>
        </p:txBody>
      </p:sp>
      <p:pic>
        <p:nvPicPr>
          <p:cNvPr id="28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61" y="376235"/>
            <a:ext cx="2857502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8835" y="266005"/>
            <a:ext cx="2857504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05230" y="546842"/>
            <a:ext cx="2349503" cy="34544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1"/>
      <p:bldP build="whole" bldLvl="1" animBg="1" rev="0" advAuto="0" spid="284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adventurous"/>
          <p:cNvSpPr txBox="1"/>
          <p:nvPr/>
        </p:nvSpPr>
        <p:spPr>
          <a:xfrm>
            <a:off x="4201921" y="3803928"/>
            <a:ext cx="282503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adventurous</a:t>
            </a:r>
          </a:p>
        </p:txBody>
      </p:sp>
      <p:sp>
        <p:nvSpPr>
          <p:cNvPr id="290" name="Talk to your partner about…"/>
          <p:cNvSpPr txBox="1"/>
          <p:nvPr/>
        </p:nvSpPr>
        <p:spPr>
          <a:xfrm>
            <a:off x="2055618" y="5645428"/>
            <a:ext cx="6593740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 are adventurous.</a:t>
            </a:r>
          </a:p>
        </p:txBody>
      </p:sp>
      <p:pic>
        <p:nvPicPr>
          <p:cNvPr id="29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1608" y="338185"/>
            <a:ext cx="2755901" cy="2946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28666" y="917674"/>
            <a:ext cx="3644904" cy="222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68208" y="978692"/>
            <a:ext cx="3390904" cy="2400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9" grpId="1"/>
      <p:bldP build="whole" bldLvl="1" animBg="1" rev="0" advAuto="0" spid="290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homesick or adventurous?"/>
          <p:cNvSpPr txBox="1"/>
          <p:nvPr/>
        </p:nvSpPr>
        <p:spPr>
          <a:xfrm>
            <a:off x="3605019" y="4337328"/>
            <a:ext cx="6033212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homesick or adventurous? </a:t>
            </a:r>
          </a:p>
        </p:txBody>
      </p:sp>
      <p:pic>
        <p:nvPicPr>
          <p:cNvPr id="29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24460" y="6463605"/>
            <a:ext cx="2857504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4935" y="6463605"/>
            <a:ext cx="2857502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88908" y="1131044"/>
            <a:ext cx="2349504" cy="3454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1608" y="338185"/>
            <a:ext cx="2755901" cy="2946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28666" y="917674"/>
            <a:ext cx="3644904" cy="222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14208" y="5601491"/>
            <a:ext cx="3390904" cy="24003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6"/>
      <p:bldP build="whole" bldLvl="1" animBg="1" rev="0" advAuto="0" spid="298" grpId="3"/>
      <p:bldP build="whole" bldLvl="1" animBg="1" rev="0" advAuto="0" spid="299" grpId="1"/>
      <p:bldP build="whole" bldLvl="1" animBg="1" rev="0" advAuto="0" spid="297" grpId="4"/>
      <p:bldP build="whole" bldLvl="1" animBg="1" rev="0" advAuto="0" spid="300" grpId="2"/>
      <p:bldP build="whole" bldLvl="1" animBg="1" rev="0" advAuto="0" spid="296" grpId="5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hopeful"/>
          <p:cNvSpPr txBox="1"/>
          <p:nvPr/>
        </p:nvSpPr>
        <p:spPr>
          <a:xfrm>
            <a:off x="4811521" y="3791228"/>
            <a:ext cx="174787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hopeful</a:t>
            </a:r>
          </a:p>
        </p:txBody>
      </p:sp>
      <p:sp>
        <p:nvSpPr>
          <p:cNvPr id="304" name="Talk to your partner about…"/>
          <p:cNvSpPr txBox="1"/>
          <p:nvPr/>
        </p:nvSpPr>
        <p:spPr>
          <a:xfrm>
            <a:off x="2830321" y="5607328"/>
            <a:ext cx="742081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something you are hopeful about.</a:t>
            </a:r>
          </a:p>
        </p:txBody>
      </p:sp>
      <p:pic>
        <p:nvPicPr>
          <p:cNvPr id="30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3919" y="131711"/>
            <a:ext cx="2781304" cy="2921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6021" y="246955"/>
            <a:ext cx="2387604" cy="340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32123" y="697804"/>
            <a:ext cx="3251202" cy="2501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4" grpId="2"/>
      <p:bldP build="whole" bldLvl="1" animBg="1" rev="0" advAuto="0" spid="30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easy-going"/>
          <p:cNvSpPr txBox="1"/>
          <p:nvPr/>
        </p:nvSpPr>
        <p:spPr>
          <a:xfrm>
            <a:off x="5603163" y="3638828"/>
            <a:ext cx="253517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easy-going</a:t>
            </a:r>
          </a:p>
        </p:txBody>
      </p:sp>
      <p:sp>
        <p:nvSpPr>
          <p:cNvPr id="130" name="Talk to your partner about…"/>
          <p:cNvSpPr txBox="1"/>
          <p:nvPr/>
        </p:nvSpPr>
        <p:spPr>
          <a:xfrm>
            <a:off x="3668519" y="5340628"/>
            <a:ext cx="6277357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 feel easy-going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or argumentative today.</a:t>
            </a:r>
          </a:p>
        </p:txBody>
      </p:sp>
      <p:pic>
        <p:nvPicPr>
          <p:cNvPr id="13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9440" y="-5309"/>
            <a:ext cx="2438402" cy="3327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08039" y="804416"/>
            <a:ext cx="3683004" cy="220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00812" y="401090"/>
            <a:ext cx="3238504" cy="2514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2"/>
      <p:bldP build="whole" bldLvl="1" animBg="1" rev="0" advAuto="0" spid="129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alk to your partner about…"/>
          <p:cNvSpPr txBox="1"/>
          <p:nvPr/>
        </p:nvSpPr>
        <p:spPr>
          <a:xfrm>
            <a:off x="2055618" y="5366028"/>
            <a:ext cx="8909458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how you could cheer someone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up who feels hopeless about something.</a:t>
            </a:r>
          </a:p>
        </p:txBody>
      </p:sp>
      <p:sp>
        <p:nvSpPr>
          <p:cNvPr id="310" name="hopeless"/>
          <p:cNvSpPr txBox="1"/>
          <p:nvPr/>
        </p:nvSpPr>
        <p:spPr>
          <a:xfrm>
            <a:off x="4811521" y="3791228"/>
            <a:ext cx="207797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hopeless</a:t>
            </a:r>
          </a:p>
        </p:txBody>
      </p:sp>
      <p:pic>
        <p:nvPicPr>
          <p:cNvPr id="31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1999" y="364876"/>
            <a:ext cx="2095501" cy="3886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73518" y="1111427"/>
            <a:ext cx="2550588" cy="2779486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31221" y="843111"/>
            <a:ext cx="1558278" cy="30294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9" grpId="1"/>
      <p:bldP build="whole" bldLvl="1" animBg="1" rev="0" advAuto="0" spid="310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hopeful or hopeless?"/>
          <p:cNvSpPr txBox="1"/>
          <p:nvPr/>
        </p:nvSpPr>
        <p:spPr>
          <a:xfrm>
            <a:off x="3605019" y="4337328"/>
            <a:ext cx="480425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hopeful or hopeless? </a:t>
            </a:r>
          </a:p>
        </p:txBody>
      </p:sp>
      <p:pic>
        <p:nvPicPr>
          <p:cNvPr id="31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5717" y="6045894"/>
            <a:ext cx="2781303" cy="2921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6021" y="246955"/>
            <a:ext cx="2387604" cy="340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86923" y="5282505"/>
            <a:ext cx="3251202" cy="2501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1999" y="364876"/>
            <a:ext cx="2095501" cy="3886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73468" y="804812"/>
            <a:ext cx="1981204" cy="215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29621" y="5389710"/>
            <a:ext cx="2044704" cy="39751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rgumentative or easy-going?"/>
          <p:cNvSpPr txBox="1"/>
          <p:nvPr/>
        </p:nvSpPr>
        <p:spPr>
          <a:xfrm>
            <a:off x="3124376" y="4070628"/>
            <a:ext cx="675604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argumentative or easy-going? </a:t>
            </a:r>
          </a:p>
        </p:txBody>
      </p:sp>
      <p:pic>
        <p:nvPicPr>
          <p:cNvPr id="13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60925" y="6775391"/>
            <a:ext cx="2473789" cy="16253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80694" y="310056"/>
            <a:ext cx="2817474" cy="2110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9919" y="436888"/>
            <a:ext cx="2916972" cy="21103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98499" y="5239791"/>
            <a:ext cx="2438403" cy="3327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614140" y="6241127"/>
            <a:ext cx="3683002" cy="22098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28612" y="234780"/>
            <a:ext cx="3238502" cy="2514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6" grpId="5"/>
      <p:bldP build="whole" bldLvl="1" animBg="1" rev="0" advAuto="0" spid="139" grpId="6"/>
      <p:bldP build="whole" bldLvl="1" animBg="1" rev="0" advAuto="0" spid="141" grpId="1"/>
      <p:bldP build="whole" bldLvl="1" animBg="1" rev="0" advAuto="0" spid="138" grpId="3"/>
      <p:bldP build="whole" bldLvl="1" animBg="1" rev="0" advAuto="0" spid="140" grpId="4"/>
      <p:bldP build="whole" bldLvl="1" animBg="1" rev="0" advAuto="0" spid="13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stonished"/>
          <p:cNvSpPr txBox="1"/>
          <p:nvPr/>
        </p:nvSpPr>
        <p:spPr>
          <a:xfrm>
            <a:off x="4392421" y="3702328"/>
            <a:ext cx="251002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astonished</a:t>
            </a:r>
          </a:p>
        </p:txBody>
      </p:sp>
      <p:sp>
        <p:nvSpPr>
          <p:cNvPr id="144" name="Talk to your partner about…"/>
          <p:cNvSpPr txBox="1"/>
          <p:nvPr/>
        </p:nvSpPr>
        <p:spPr>
          <a:xfrm>
            <a:off x="2711294" y="5569228"/>
            <a:ext cx="5745176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something that would 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astonish you.</a:t>
            </a:r>
          </a:p>
        </p:txBody>
      </p:sp>
      <p:pic>
        <p:nvPicPr>
          <p:cNvPr id="14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7608" y="340220"/>
            <a:ext cx="2794003" cy="290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66416" y="460275"/>
            <a:ext cx="2781303" cy="292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97167" y="289222"/>
            <a:ext cx="2197104" cy="36957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2"/>
      <p:bldP build="whole" bldLvl="1" animBg="1" rev="0" advAuto="0" spid="14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unsurprised"/>
          <p:cNvSpPr txBox="1"/>
          <p:nvPr/>
        </p:nvSpPr>
        <p:spPr>
          <a:xfrm>
            <a:off x="4379721" y="3740428"/>
            <a:ext cx="271348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unsurprised</a:t>
            </a:r>
          </a:p>
        </p:txBody>
      </p:sp>
      <p:sp>
        <p:nvSpPr>
          <p:cNvPr id="150" name="Talk to your partner about…"/>
          <p:cNvSpPr txBox="1"/>
          <p:nvPr/>
        </p:nvSpPr>
        <p:spPr>
          <a:xfrm>
            <a:off x="1496821" y="5277128"/>
            <a:ext cx="8003744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 would be astonished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or unsurprised if it snows tomorrow.</a:t>
            </a:r>
          </a:p>
        </p:txBody>
      </p:sp>
      <p:pic>
        <p:nvPicPr>
          <p:cNvPr id="1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4670" y="285551"/>
            <a:ext cx="2400301" cy="3390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44216" y="714250"/>
            <a:ext cx="2197103" cy="2533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29312" y="378568"/>
            <a:ext cx="2730504" cy="2984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  <p:bldP build="whole" bldLvl="1" animBg="1" rev="0" advAuto="0" spid="150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stonished or unsurprised?"/>
          <p:cNvSpPr txBox="1"/>
          <p:nvPr/>
        </p:nvSpPr>
        <p:spPr>
          <a:xfrm>
            <a:off x="2919220" y="3880128"/>
            <a:ext cx="620191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astonished or unsurprised? </a:t>
            </a:r>
          </a:p>
        </p:txBody>
      </p:sp>
      <p:pic>
        <p:nvPicPr>
          <p:cNvPr id="15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0108" y="6144121"/>
            <a:ext cx="2794003" cy="2908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66416" y="460275"/>
            <a:ext cx="2781303" cy="292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4666" y="72925"/>
            <a:ext cx="2197102" cy="3695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33269" y="82350"/>
            <a:ext cx="2400304" cy="3390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58516" y="6113712"/>
            <a:ext cx="2197103" cy="2533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42012" y="5344269"/>
            <a:ext cx="2730504" cy="29845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6"/>
      <p:bldP build="whole" bldLvl="1" animBg="1" rev="0" advAuto="0" spid="157" grpId="2"/>
      <p:bldP build="whole" bldLvl="1" animBg="1" rev="0" advAuto="0" spid="160" grpId="5"/>
      <p:bldP build="whole" bldLvl="1" animBg="1" rev="0" advAuto="0" spid="159" grpId="3"/>
      <p:bldP build="whole" bldLvl="1" animBg="1" rev="0" advAuto="0" spid="158" grpId="1"/>
      <p:bldP build="whole" bldLvl="1" animBg="1" rev="0" advAuto="0" spid="156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disorganized"/>
          <p:cNvSpPr txBox="1"/>
          <p:nvPr/>
        </p:nvSpPr>
        <p:spPr>
          <a:xfrm>
            <a:off x="3770121" y="3854728"/>
            <a:ext cx="291145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disorganized</a:t>
            </a:r>
          </a:p>
        </p:txBody>
      </p:sp>
      <p:sp>
        <p:nvSpPr>
          <p:cNvPr id="164" name="Talk to your partner about…"/>
          <p:cNvSpPr txBox="1"/>
          <p:nvPr/>
        </p:nvSpPr>
        <p:spPr>
          <a:xfrm>
            <a:off x="3472484" y="5035828"/>
            <a:ext cx="5745176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what a disorganized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desk would look like.</a:t>
            </a:r>
          </a:p>
        </p:txBody>
      </p:sp>
      <p:pic>
        <p:nvPicPr>
          <p:cNvPr id="16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8975" y="380719"/>
            <a:ext cx="3200401" cy="254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8200" y="526769"/>
            <a:ext cx="2857502" cy="224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32648" y="662185"/>
            <a:ext cx="3721104" cy="2184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2"/>
      <p:bldP build="whole" bldLvl="1" animBg="1" rev="0" advAuto="0" spid="16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well-organized"/>
          <p:cNvSpPr txBox="1"/>
          <p:nvPr/>
        </p:nvSpPr>
        <p:spPr>
          <a:xfrm>
            <a:off x="4176519" y="3829328"/>
            <a:ext cx="332521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3600">
                <a:solidFill>
                  <a:srgbClr val="2242EF"/>
                </a:solidFill>
              </a:defRPr>
            </a:lvl1pPr>
          </a:lstStyle>
          <a:p>
            <a:pPr/>
            <a:r>
              <a:t>well-organized</a:t>
            </a:r>
          </a:p>
        </p:txBody>
      </p:sp>
      <p:sp>
        <p:nvSpPr>
          <p:cNvPr id="170" name="Talk to your partner about…"/>
          <p:cNvSpPr txBox="1"/>
          <p:nvPr/>
        </p:nvSpPr>
        <p:spPr>
          <a:xfrm>
            <a:off x="2890415" y="5569228"/>
            <a:ext cx="6960871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242EF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whether your desk is </a:t>
            </a:r>
          </a:p>
          <a:p>
            <a:pPr algn="l">
              <a:defRPr b="1" sz="3600">
                <a:solidFill>
                  <a:srgbClr val="2242EF"/>
                </a:solidFill>
              </a:defRPr>
            </a:pPr>
            <a:r>
              <a:t>well-organized or disorganized.</a:t>
            </a:r>
          </a:p>
        </p:txBody>
      </p:sp>
      <p:pic>
        <p:nvPicPr>
          <p:cNvPr id="17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451" y="338333"/>
            <a:ext cx="2870201" cy="28321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29532" y="316108"/>
            <a:ext cx="3200402" cy="2540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85089" y="408185"/>
            <a:ext cx="3022603" cy="2692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2"/>
      <p:bldP build="whole" bldLvl="1" animBg="1" rev="0" advAuto="0" spid="16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