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jpeg" ContentType="image/jpeg"/>
  <Override PartName="/ppt/media/image34.jpeg" ContentType="image/jpeg"/>
  <Override PartName="/ppt/media/image35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media/image39.jpeg" ContentType="image/jpeg"/>
  <Override PartName="/ppt/media/image40.jpeg" ContentType="image/jpeg"/>
  <Override PartName="/ppt/media/image41.jpeg" ContentType="image/jpeg"/>
  <Override PartName="/ppt/media/image42.jpeg" ContentType="image/jpeg"/>
  <Override PartName="/ppt/media/image43.jpeg" ContentType="image/jpeg"/>
  <Override PartName="/ppt/media/image44.jpeg" ContentType="image/jpeg"/>
  <Override PartName="/ppt/media/image45.jpeg" ContentType="image/jpeg"/>
  <Override PartName="/ppt/media/image46.jpeg" ContentType="image/jpeg"/>
  <Override PartName="/ppt/media/image47.jpeg" ContentType="image/jpeg"/>
  <Override PartName="/ppt/media/image48.jpeg" ContentType="image/jpeg"/>
  <Override PartName="/ppt/media/image49.jpeg" ContentType="image/jpeg"/>
  <Override PartName="/ppt/media/image50.jpeg" ContentType="image/jpeg"/>
  <Override PartName="/ppt/media/image5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image" Target="../media/image13.jpeg"/><Relationship Id="rId7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4" Type="http://schemas.openxmlformats.org/officeDocument/2006/relationships/image" Target="../media/image18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6.pn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7" Type="http://schemas.openxmlformats.org/officeDocument/2006/relationships/image" Target="../media/image18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19.jpeg"/><Relationship Id="rId4" Type="http://schemas.openxmlformats.org/officeDocument/2006/relationships/image" Target="../media/image20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4" Type="http://schemas.openxmlformats.org/officeDocument/2006/relationships/image" Target="../media/image23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5" Type="http://schemas.openxmlformats.org/officeDocument/2006/relationships/image" Target="../media/image21.jpeg"/><Relationship Id="rId6" Type="http://schemas.openxmlformats.org/officeDocument/2006/relationships/image" Target="../media/image22.jpeg"/><Relationship Id="rId7" Type="http://schemas.openxmlformats.org/officeDocument/2006/relationships/image" Target="../media/image23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4.jpeg"/><Relationship Id="rId3" Type="http://schemas.openxmlformats.org/officeDocument/2006/relationships/image" Target="../media/image25.jpeg"/><Relationship Id="rId4" Type="http://schemas.openxmlformats.org/officeDocument/2006/relationships/image" Target="../media/image8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6.jpeg"/><Relationship Id="rId3" Type="http://schemas.openxmlformats.org/officeDocument/2006/relationships/image" Target="../media/image27.jpeg"/><Relationship Id="rId4" Type="http://schemas.openxmlformats.org/officeDocument/2006/relationships/image" Target="../media/image28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5" Type="http://schemas.openxmlformats.org/officeDocument/2006/relationships/image" Target="../media/image26.jpeg"/><Relationship Id="rId6" Type="http://schemas.openxmlformats.org/officeDocument/2006/relationships/image" Target="../media/image27.jpeg"/><Relationship Id="rId7" Type="http://schemas.openxmlformats.org/officeDocument/2006/relationships/image" Target="../media/image28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jpeg"/><Relationship Id="rId3" Type="http://schemas.openxmlformats.org/officeDocument/2006/relationships/image" Target="../media/image30.jpeg"/><Relationship Id="rId4" Type="http://schemas.openxmlformats.org/officeDocument/2006/relationships/image" Target="../media/image31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2.jpeg"/><Relationship Id="rId3" Type="http://schemas.openxmlformats.org/officeDocument/2006/relationships/image" Target="../media/image33.jpeg"/><Relationship Id="rId4" Type="http://schemas.openxmlformats.org/officeDocument/2006/relationships/image" Target="../media/image34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jpeg"/><Relationship Id="rId3" Type="http://schemas.openxmlformats.org/officeDocument/2006/relationships/image" Target="../media/image30.jpeg"/><Relationship Id="rId4" Type="http://schemas.openxmlformats.org/officeDocument/2006/relationships/image" Target="../media/image31.jpeg"/><Relationship Id="rId5" Type="http://schemas.openxmlformats.org/officeDocument/2006/relationships/image" Target="../media/image32.jpeg"/><Relationship Id="rId6" Type="http://schemas.openxmlformats.org/officeDocument/2006/relationships/image" Target="../media/image33.jpeg"/><Relationship Id="rId7" Type="http://schemas.openxmlformats.org/officeDocument/2006/relationships/image" Target="../media/image34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5.jpeg"/><Relationship Id="rId3" Type="http://schemas.openxmlformats.org/officeDocument/2006/relationships/image" Target="../media/image36.jpeg"/><Relationship Id="rId4" Type="http://schemas.openxmlformats.org/officeDocument/2006/relationships/image" Target="../media/image37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8.jpeg"/><Relationship Id="rId3" Type="http://schemas.openxmlformats.org/officeDocument/2006/relationships/image" Target="../media/image9.png"/><Relationship Id="rId4" Type="http://schemas.openxmlformats.org/officeDocument/2006/relationships/image" Target="../media/image39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8.jpeg"/><Relationship Id="rId3" Type="http://schemas.openxmlformats.org/officeDocument/2006/relationships/image" Target="../media/image9.png"/><Relationship Id="rId4" Type="http://schemas.openxmlformats.org/officeDocument/2006/relationships/image" Target="../media/image35.jpeg"/><Relationship Id="rId5" Type="http://schemas.openxmlformats.org/officeDocument/2006/relationships/image" Target="../media/image36.jpeg"/><Relationship Id="rId6" Type="http://schemas.openxmlformats.org/officeDocument/2006/relationships/image" Target="../media/image37.jpeg"/><Relationship Id="rId7" Type="http://schemas.openxmlformats.org/officeDocument/2006/relationships/image" Target="../media/image39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0.jpeg"/><Relationship Id="rId3" Type="http://schemas.openxmlformats.org/officeDocument/2006/relationships/image" Target="../media/image41.jpeg"/><Relationship Id="rId4" Type="http://schemas.openxmlformats.org/officeDocument/2006/relationships/image" Target="../media/image42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3.jpeg"/><Relationship Id="rId3" Type="http://schemas.openxmlformats.org/officeDocument/2006/relationships/image" Target="../media/image44.jpeg"/><Relationship Id="rId4" Type="http://schemas.openxmlformats.org/officeDocument/2006/relationships/image" Target="../media/image45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1.jpeg"/><Relationship Id="rId3" Type="http://schemas.openxmlformats.org/officeDocument/2006/relationships/image" Target="../media/image42.jpeg"/><Relationship Id="rId4" Type="http://schemas.openxmlformats.org/officeDocument/2006/relationships/image" Target="../media/image43.jpeg"/><Relationship Id="rId5" Type="http://schemas.openxmlformats.org/officeDocument/2006/relationships/image" Target="../media/image44.jpeg"/><Relationship Id="rId6" Type="http://schemas.openxmlformats.org/officeDocument/2006/relationships/image" Target="../media/image45.jpeg"/><Relationship Id="rId7" Type="http://schemas.openxmlformats.org/officeDocument/2006/relationships/image" Target="../media/image40.jpe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6.jpeg"/><Relationship Id="rId3" Type="http://schemas.openxmlformats.org/officeDocument/2006/relationships/image" Target="../media/image47.jpeg"/><Relationship Id="rId4" Type="http://schemas.openxmlformats.org/officeDocument/2006/relationships/image" Target="../media/image48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9.jpeg"/><Relationship Id="rId3" Type="http://schemas.openxmlformats.org/officeDocument/2006/relationships/image" Target="../media/image50.jpeg"/><Relationship Id="rId4" Type="http://schemas.openxmlformats.org/officeDocument/2006/relationships/image" Target="../media/image51.jpe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6.jpeg"/><Relationship Id="rId3" Type="http://schemas.openxmlformats.org/officeDocument/2006/relationships/image" Target="../media/image47.jpeg"/><Relationship Id="rId4" Type="http://schemas.openxmlformats.org/officeDocument/2006/relationships/image" Target="../media/image48.jpeg"/><Relationship Id="rId5" Type="http://schemas.openxmlformats.org/officeDocument/2006/relationships/image" Target="../media/image49.jpeg"/><Relationship Id="rId6" Type="http://schemas.openxmlformats.org/officeDocument/2006/relationships/image" Target="../media/image50.jpeg"/><Relationship Id="rId7" Type="http://schemas.openxmlformats.org/officeDocument/2006/relationships/image" Target="../media/image5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Relationship Id="rId4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ndex of Amazing Words…"/>
          <p:cNvSpPr txBox="1"/>
          <p:nvPr/>
        </p:nvSpPr>
        <p:spPr>
          <a:xfrm>
            <a:off x="5124448" y="321765"/>
            <a:ext cx="4433012" cy="829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Words for Emotions and Moods</a:t>
            </a:r>
          </a:p>
          <a:p>
            <a:pPr/>
            <a:r>
              <a:t>Volume II</a:t>
            </a:r>
          </a:p>
        </p:txBody>
      </p:sp>
      <p:sp>
        <p:nvSpPr>
          <p:cNvPr id="120" name="content…"/>
          <p:cNvSpPr txBox="1"/>
          <p:nvPr/>
        </p:nvSpPr>
        <p:spPr>
          <a:xfrm>
            <a:off x="2331516" y="2252165"/>
            <a:ext cx="1717244" cy="5249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content</a:t>
            </a:r>
          </a:p>
          <a:p>
            <a:pPr algn="l"/>
            <a:r>
              <a:t>frustrated</a:t>
            </a:r>
          </a:p>
          <a:p>
            <a:pPr algn="l"/>
          </a:p>
          <a:p>
            <a:pPr algn="l"/>
            <a:r>
              <a:t>positive</a:t>
            </a:r>
          </a:p>
          <a:p>
            <a:pPr algn="l"/>
            <a:r>
              <a:t>negative</a:t>
            </a:r>
          </a:p>
          <a:p>
            <a:pPr algn="l"/>
          </a:p>
          <a:p>
            <a:pPr algn="l"/>
            <a:r>
              <a:t>generous</a:t>
            </a:r>
          </a:p>
          <a:p>
            <a:pPr algn="l"/>
            <a:r>
              <a:t>stingy</a:t>
            </a:r>
          </a:p>
          <a:p>
            <a:pPr algn="l"/>
          </a:p>
          <a:p>
            <a:pPr algn="l"/>
            <a:r>
              <a:t>stubborn</a:t>
            </a:r>
          </a:p>
          <a:p>
            <a:pPr algn="l"/>
            <a:r>
              <a:t>cooperative</a:t>
            </a:r>
          </a:p>
          <a:p>
            <a:pPr algn="l"/>
          </a:p>
          <a:p>
            <a:pPr algn="l"/>
            <a:r>
              <a:t>giddy</a:t>
            </a:r>
          </a:p>
          <a:p>
            <a:pPr algn="l"/>
            <a:r>
              <a:t>serious</a:t>
            </a:r>
          </a:p>
        </p:txBody>
      </p:sp>
      <p:sp>
        <p:nvSpPr>
          <p:cNvPr id="121" name="agreeable…"/>
          <p:cNvSpPr txBox="1"/>
          <p:nvPr/>
        </p:nvSpPr>
        <p:spPr>
          <a:xfrm>
            <a:off x="6337958" y="2404566"/>
            <a:ext cx="1852880" cy="5249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agreeable</a:t>
            </a:r>
          </a:p>
          <a:p>
            <a:pPr algn="l"/>
            <a:r>
              <a:t>disagreeable</a:t>
            </a:r>
          </a:p>
          <a:p>
            <a:pPr algn="l"/>
          </a:p>
          <a:p>
            <a:pPr algn="l"/>
            <a:r>
              <a:t>reluctant</a:t>
            </a:r>
          </a:p>
          <a:p>
            <a:pPr algn="l"/>
            <a:r>
              <a:t>eager</a:t>
            </a:r>
          </a:p>
          <a:p>
            <a:pPr algn="l"/>
          </a:p>
          <a:p>
            <a:pPr algn="l"/>
            <a:r>
              <a:t>encouraged</a:t>
            </a:r>
          </a:p>
          <a:p>
            <a:pPr algn="l"/>
            <a:r>
              <a:t>discouraged</a:t>
            </a:r>
          </a:p>
          <a:p>
            <a:pPr algn="l"/>
          </a:p>
          <a:p>
            <a:pPr algn="l"/>
            <a:r>
              <a:t>focused</a:t>
            </a:r>
          </a:p>
          <a:p>
            <a:pPr algn="l"/>
            <a:r>
              <a:t>fidgety</a:t>
            </a:r>
          </a:p>
          <a:p>
            <a:pPr algn="l"/>
          </a:p>
          <a:p>
            <a:pPr algn="l"/>
            <a:r>
              <a:t>enthusiastic</a:t>
            </a:r>
          </a:p>
          <a:p>
            <a:pPr algn="l"/>
            <a:r>
              <a:t>uninterested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enerous or stingy?"/>
          <p:cNvSpPr txBox="1"/>
          <p:nvPr/>
        </p:nvSpPr>
        <p:spPr>
          <a:xfrm>
            <a:off x="4654191" y="4083329"/>
            <a:ext cx="443301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generous or stingy?</a:t>
            </a:r>
          </a:p>
        </p:txBody>
      </p:sp>
      <p:pic>
        <p:nvPicPr>
          <p:cNvPr id="17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2065" y="6199037"/>
            <a:ext cx="3733802" cy="21844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833939" y="5658196"/>
            <a:ext cx="3136903" cy="25908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72338" y="481397"/>
            <a:ext cx="1681533" cy="29008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16255" y="393257"/>
            <a:ext cx="2211749" cy="26304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02770" y="772605"/>
            <a:ext cx="2606900" cy="20875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448944" y="5790064"/>
            <a:ext cx="3213105" cy="2527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4"/>
      <p:bldP build="whole" bldLvl="1" animBg="1" rev="0" advAuto="0" spid="178" grpId="2"/>
      <p:bldP build="whole" bldLvl="1" animBg="1" rev="0" advAuto="0" spid="180" grpId="1"/>
      <p:bldP build="whole" bldLvl="1" animBg="1" rev="0" advAuto="0" spid="181" grpId="5"/>
      <p:bldP build="whole" bldLvl="1" animBg="1" rev="0" advAuto="0" spid="179" grpId="3"/>
      <p:bldP build="whole" bldLvl="1" animBg="1" rev="0" advAuto="0" spid="177" grpId="6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tubborn"/>
          <p:cNvSpPr txBox="1"/>
          <p:nvPr/>
        </p:nvSpPr>
        <p:spPr>
          <a:xfrm>
            <a:off x="5349164" y="4334445"/>
            <a:ext cx="208711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stubborn</a:t>
            </a:r>
          </a:p>
        </p:txBody>
      </p:sp>
      <p:sp>
        <p:nvSpPr>
          <p:cNvPr id="184" name="Talk to your partner about a time when you…"/>
          <p:cNvSpPr txBox="1"/>
          <p:nvPr/>
        </p:nvSpPr>
        <p:spPr>
          <a:xfrm>
            <a:off x="1949497" y="5556529"/>
            <a:ext cx="9436151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a time when you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were stubborn because you didn’t want to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do something.</a:t>
            </a:r>
          </a:p>
        </p:txBody>
      </p:sp>
      <p:pic>
        <p:nvPicPr>
          <p:cNvPr id="18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8169" y="473519"/>
            <a:ext cx="2857502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65471" y="746569"/>
            <a:ext cx="3517902" cy="23114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67501" y="656133"/>
            <a:ext cx="2298705" cy="3543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1"/>
      <p:bldP build="whole" bldLvl="1" animBg="1" rev="0" advAuto="0" spid="18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alk to your partner about a time when you…"/>
          <p:cNvSpPr txBox="1"/>
          <p:nvPr/>
        </p:nvSpPr>
        <p:spPr>
          <a:xfrm>
            <a:off x="1949500" y="5835929"/>
            <a:ext cx="10385299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a time when you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had a good day because you were cooperative.</a:t>
            </a:r>
          </a:p>
        </p:txBody>
      </p:sp>
      <p:sp>
        <p:nvSpPr>
          <p:cNvPr id="190" name="cooperative"/>
          <p:cNvSpPr txBox="1"/>
          <p:nvPr/>
        </p:nvSpPr>
        <p:spPr>
          <a:xfrm>
            <a:off x="5044437" y="4297186"/>
            <a:ext cx="269656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cooperative</a:t>
            </a:r>
          </a:p>
        </p:txBody>
      </p:sp>
      <p:pic>
        <p:nvPicPr>
          <p:cNvPr id="19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06028" y="325834"/>
            <a:ext cx="3136902" cy="2590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67944" y="1068783"/>
            <a:ext cx="3314705" cy="2451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07660" y="742404"/>
            <a:ext cx="3556005" cy="228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9" grpId="1"/>
      <p:bldP build="whole" bldLvl="1" animBg="1" rev="0" advAuto="0" spid="190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tubborn or cooperative?"/>
          <p:cNvSpPr txBox="1"/>
          <p:nvPr/>
        </p:nvSpPr>
        <p:spPr>
          <a:xfrm>
            <a:off x="4205550" y="4019829"/>
            <a:ext cx="576209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stubborn or cooperative? </a:t>
            </a:r>
          </a:p>
        </p:txBody>
      </p:sp>
      <p:pic>
        <p:nvPicPr>
          <p:cNvPr id="19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767" y="6226621"/>
            <a:ext cx="2857503" cy="2857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43450" y="276670"/>
            <a:ext cx="3517900" cy="2311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35301" y="5659932"/>
            <a:ext cx="2298705" cy="3543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06028" y="325834"/>
            <a:ext cx="3136902" cy="2590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424044" y="548083"/>
            <a:ext cx="3314705" cy="2451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958460" y="6114503"/>
            <a:ext cx="3556005" cy="22860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9" grpId="1"/>
      <p:bldP build="whole" bldLvl="1" animBg="1" rev="0" advAuto="0" spid="201" grpId="6"/>
      <p:bldP build="whole" bldLvl="1" animBg="1" rev="0" advAuto="0" spid="196" grpId="4"/>
      <p:bldP build="whole" bldLvl="1" animBg="1" rev="0" advAuto="0" spid="200" grpId="3"/>
      <p:bldP build="whole" bldLvl="1" animBg="1" rev="0" advAuto="0" spid="197" grpId="2"/>
      <p:bldP build="whole" bldLvl="1" animBg="1" rev="0" advAuto="0" spid="198" grpId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iddy"/>
          <p:cNvSpPr txBox="1"/>
          <p:nvPr/>
        </p:nvSpPr>
        <p:spPr>
          <a:xfrm>
            <a:off x="5383326" y="4131245"/>
            <a:ext cx="130759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giddy</a:t>
            </a:r>
          </a:p>
        </p:txBody>
      </p:sp>
      <p:sp>
        <p:nvSpPr>
          <p:cNvPr id="204" name="Talk to your partner about what makes…"/>
          <p:cNvSpPr txBox="1"/>
          <p:nvPr/>
        </p:nvSpPr>
        <p:spPr>
          <a:xfrm>
            <a:off x="1949497" y="5835929"/>
            <a:ext cx="851306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what makes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you feel giddy.</a:t>
            </a:r>
          </a:p>
        </p:txBody>
      </p:sp>
      <p:pic>
        <p:nvPicPr>
          <p:cNvPr id="205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1875" y="573385"/>
            <a:ext cx="2159002" cy="3759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20580" y="698860"/>
            <a:ext cx="1603720" cy="2964446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79382" y="608458"/>
            <a:ext cx="3060702" cy="2654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2"/>
      <p:bldP build="whole" bldLvl="1" animBg="1" rev="0" advAuto="0" spid="20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erious"/>
          <p:cNvSpPr txBox="1"/>
          <p:nvPr/>
        </p:nvSpPr>
        <p:spPr>
          <a:xfrm>
            <a:off x="5180100" y="4131245"/>
            <a:ext cx="171404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serious</a:t>
            </a:r>
          </a:p>
        </p:txBody>
      </p:sp>
      <p:sp>
        <p:nvSpPr>
          <p:cNvPr id="210" name="Talk to your partner about what makes…"/>
          <p:cNvSpPr txBox="1"/>
          <p:nvPr/>
        </p:nvSpPr>
        <p:spPr>
          <a:xfrm>
            <a:off x="1949497" y="5835929"/>
            <a:ext cx="851306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what makes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you feel serious.</a:t>
            </a:r>
          </a:p>
        </p:txBody>
      </p:sp>
      <p:pic>
        <p:nvPicPr>
          <p:cNvPr id="21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1201" y="18106"/>
            <a:ext cx="2148835" cy="28176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08371" y="705991"/>
            <a:ext cx="2857502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64909" y="376087"/>
            <a:ext cx="2857505" cy="2857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2"/>
      <p:bldP build="whole" bldLvl="1" animBg="1" rev="0" advAuto="0" spid="20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iddy or serious?"/>
          <p:cNvSpPr txBox="1"/>
          <p:nvPr/>
        </p:nvSpPr>
        <p:spPr>
          <a:xfrm>
            <a:off x="4626300" y="4420251"/>
            <a:ext cx="400004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giddy or serious? </a:t>
            </a:r>
          </a:p>
        </p:txBody>
      </p:sp>
      <p:pic>
        <p:nvPicPr>
          <p:cNvPr id="21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2900" y="357485"/>
            <a:ext cx="2159000" cy="3759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3079" y="932663"/>
            <a:ext cx="1603719" cy="2964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29441" y="5370957"/>
            <a:ext cx="3060705" cy="2654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784701" y="424506"/>
            <a:ext cx="2148838" cy="28176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522272" y="5481487"/>
            <a:ext cx="2857501" cy="2857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400109" y="5481487"/>
            <a:ext cx="2857505" cy="28575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5"/>
      <p:bldP build="whole" bldLvl="1" animBg="1" rev="0" advAuto="0" spid="221" grpId="6"/>
      <p:bldP build="whole" bldLvl="1" animBg="1" rev="0" advAuto="0" spid="220" grpId="4"/>
      <p:bldP build="whole" bldLvl="1" animBg="1" rev="0" advAuto="0" spid="217" grpId="1"/>
      <p:bldP build="whole" bldLvl="1" animBg="1" rev="0" advAuto="0" spid="219" grpId="3"/>
      <p:bldP build="whole" bldLvl="1" animBg="1" rev="0" advAuto="0" spid="216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agreeable"/>
          <p:cNvSpPr txBox="1"/>
          <p:nvPr/>
        </p:nvSpPr>
        <p:spPr>
          <a:xfrm>
            <a:off x="4900750" y="4131245"/>
            <a:ext cx="2272742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agreeable</a:t>
            </a:r>
          </a:p>
        </p:txBody>
      </p:sp>
      <p:sp>
        <p:nvSpPr>
          <p:cNvPr id="224" name="Talk to your partner about why agreeable…"/>
          <p:cNvSpPr txBox="1"/>
          <p:nvPr/>
        </p:nvSpPr>
        <p:spPr>
          <a:xfrm>
            <a:off x="1149397" y="5874029"/>
            <a:ext cx="9038387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why agreeable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people have friends.</a:t>
            </a:r>
          </a:p>
        </p:txBody>
      </p:sp>
      <p:pic>
        <p:nvPicPr>
          <p:cNvPr id="22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25135" y="545900"/>
            <a:ext cx="3175005" cy="2565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3968" y="815429"/>
            <a:ext cx="3263904" cy="2489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55417" y="740517"/>
            <a:ext cx="3403605" cy="23876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4" grpId="2"/>
      <p:bldP build="whole" bldLvl="1" animBg="1" rev="0" advAuto="0" spid="22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disagreeable"/>
          <p:cNvSpPr txBox="1"/>
          <p:nvPr/>
        </p:nvSpPr>
        <p:spPr>
          <a:xfrm>
            <a:off x="4579339" y="4131245"/>
            <a:ext cx="291556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disagreeable</a:t>
            </a:r>
          </a:p>
        </p:txBody>
      </p:sp>
      <p:sp>
        <p:nvSpPr>
          <p:cNvPr id="230" name="Talk to your partner about something that a…"/>
          <p:cNvSpPr txBox="1"/>
          <p:nvPr/>
        </p:nvSpPr>
        <p:spPr>
          <a:xfrm>
            <a:off x="539798" y="5810529"/>
            <a:ext cx="9671609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something that a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disagreeable person might say when asked 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to cooperate.</a:t>
            </a:r>
          </a:p>
        </p:txBody>
      </p:sp>
      <p:pic>
        <p:nvPicPr>
          <p:cNvPr id="23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0625" y="747561"/>
            <a:ext cx="2463803" cy="3289306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25900" y="880912"/>
            <a:ext cx="3200400" cy="2540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22691" y="1160312"/>
            <a:ext cx="3289302" cy="24638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1"/>
      <p:bldP build="whole" bldLvl="1" animBg="1" rev="0" advAuto="0" spid="230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agreeable or disagreeable?"/>
          <p:cNvSpPr txBox="1"/>
          <p:nvPr/>
        </p:nvSpPr>
        <p:spPr>
          <a:xfrm>
            <a:off x="3542965" y="4420251"/>
            <a:ext cx="616671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agreeable or disagreeable? </a:t>
            </a:r>
          </a:p>
        </p:txBody>
      </p:sp>
      <p:pic>
        <p:nvPicPr>
          <p:cNvPr id="236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8732" y="6376342"/>
            <a:ext cx="3403602" cy="23876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5135" y="545900"/>
            <a:ext cx="3175005" cy="2565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3968" y="815429"/>
            <a:ext cx="3263904" cy="2489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9627" y="5611662"/>
            <a:ext cx="2463801" cy="3289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025900" y="880912"/>
            <a:ext cx="3200400" cy="2540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49091" y="6376342"/>
            <a:ext cx="3289302" cy="24638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2"/>
      <p:bldP build="whole" bldLvl="1" animBg="1" rev="0" advAuto="0" spid="239" grpId="4"/>
      <p:bldP build="whole" bldLvl="1" animBg="1" rev="0" advAuto="0" spid="237" grpId="3"/>
      <p:bldP build="whole" bldLvl="1" animBg="1" rev="0" advAuto="0" spid="236" grpId="6"/>
      <p:bldP build="whole" bldLvl="1" animBg="1" rev="0" advAuto="0" spid="241" grpId="5"/>
      <p:bldP build="whole" bldLvl="1" animBg="1" rev="0" advAuto="0" spid="23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74341" y="406696"/>
            <a:ext cx="3429002" cy="23622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68925" y="1346496"/>
            <a:ext cx="3987800" cy="2032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22308" y="456454"/>
            <a:ext cx="1797321" cy="2821486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content"/>
          <p:cNvSpPr txBox="1"/>
          <p:nvPr/>
        </p:nvSpPr>
        <p:spPr>
          <a:xfrm>
            <a:off x="6034811" y="4283645"/>
            <a:ext cx="178262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content</a:t>
            </a:r>
          </a:p>
        </p:txBody>
      </p:sp>
      <p:sp>
        <p:nvSpPr>
          <p:cNvPr id="127" name="Talk to your partner about a place where you…"/>
          <p:cNvSpPr txBox="1"/>
          <p:nvPr/>
        </p:nvSpPr>
        <p:spPr>
          <a:xfrm>
            <a:off x="1949497" y="5835929"/>
            <a:ext cx="9826144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a place where you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go to feel content.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1"/>
      <p:bldP build="whole" bldLvl="1" animBg="1" rev="0" advAuto="0" spid="127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eluctant"/>
          <p:cNvSpPr txBox="1"/>
          <p:nvPr/>
        </p:nvSpPr>
        <p:spPr>
          <a:xfrm>
            <a:off x="5010479" y="4131245"/>
            <a:ext cx="2053286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reluctant</a:t>
            </a:r>
          </a:p>
        </p:txBody>
      </p:sp>
      <p:sp>
        <p:nvSpPr>
          <p:cNvPr id="244" name="Talk to your partner about a time when…"/>
          <p:cNvSpPr txBox="1"/>
          <p:nvPr/>
        </p:nvSpPr>
        <p:spPr>
          <a:xfrm>
            <a:off x="882696" y="6026429"/>
            <a:ext cx="970681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a time when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you felt you were reluctant to do something.</a:t>
            </a:r>
          </a:p>
        </p:txBody>
      </p:sp>
      <p:pic>
        <p:nvPicPr>
          <p:cNvPr id="24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3769" y="492223"/>
            <a:ext cx="2425705" cy="2463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6395" y="264317"/>
            <a:ext cx="2324101" cy="3505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03207" y="684212"/>
            <a:ext cx="2222502" cy="3657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3" grpId="1"/>
      <p:bldP build="whole" bldLvl="1" animBg="1" rev="0" advAuto="0" spid="244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eager"/>
          <p:cNvSpPr txBox="1"/>
          <p:nvPr/>
        </p:nvSpPr>
        <p:spPr>
          <a:xfrm>
            <a:off x="5357721" y="4131245"/>
            <a:ext cx="135879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eager</a:t>
            </a:r>
          </a:p>
        </p:txBody>
      </p:sp>
      <p:sp>
        <p:nvSpPr>
          <p:cNvPr id="250" name="Talk to your partner about something you…"/>
          <p:cNvSpPr txBox="1"/>
          <p:nvPr/>
        </p:nvSpPr>
        <p:spPr>
          <a:xfrm>
            <a:off x="1949498" y="5835929"/>
            <a:ext cx="9089137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something you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are eager to do today.</a:t>
            </a:r>
          </a:p>
        </p:txBody>
      </p:sp>
      <p:pic>
        <p:nvPicPr>
          <p:cNvPr id="25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2668" y="304353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20716" y="952846"/>
            <a:ext cx="2857501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11802" y="469154"/>
            <a:ext cx="2933705" cy="2768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9" grpId="1"/>
      <p:bldP build="whole" bldLvl="1" animBg="1" rev="0" advAuto="0" spid="250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luctant or eager?"/>
          <p:cNvSpPr txBox="1"/>
          <p:nvPr/>
        </p:nvSpPr>
        <p:spPr>
          <a:xfrm>
            <a:off x="4862874" y="4217051"/>
            <a:ext cx="439049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reluctant or eager? </a:t>
            </a:r>
          </a:p>
        </p:txBody>
      </p:sp>
      <p:pic>
        <p:nvPicPr>
          <p:cNvPr id="25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3769" y="492223"/>
            <a:ext cx="2425705" cy="2463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6395" y="264317"/>
            <a:ext cx="2324101" cy="35052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28607" y="5484812"/>
            <a:ext cx="2222502" cy="3657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37866" y="5981253"/>
            <a:ext cx="2857503" cy="2857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8314" y="5884862"/>
            <a:ext cx="2857503" cy="2857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911802" y="469154"/>
            <a:ext cx="2933705" cy="2768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1" grpId="3"/>
      <p:bldP build="whole" bldLvl="1" animBg="1" rev="0" advAuto="0" spid="256" grpId="2"/>
      <p:bldP build="whole" bldLvl="1" animBg="1" rev="0" advAuto="0" spid="257" grpId="1"/>
      <p:bldP build="whole" bldLvl="1" animBg="1" rev="0" advAuto="0" spid="260" grpId="4"/>
      <p:bldP build="whole" bldLvl="1" animBg="1" rev="0" advAuto="0" spid="259" grpId="5"/>
      <p:bldP build="whole" bldLvl="1" animBg="1" rev="0" advAuto="0" spid="258" grpId="6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encouraged"/>
          <p:cNvSpPr txBox="1"/>
          <p:nvPr/>
        </p:nvSpPr>
        <p:spPr>
          <a:xfrm>
            <a:off x="3744314" y="4608660"/>
            <a:ext cx="272216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encouraged</a:t>
            </a:r>
          </a:p>
        </p:txBody>
      </p:sp>
      <p:sp>
        <p:nvSpPr>
          <p:cNvPr id="264" name="Talk to your partner about someone who…"/>
          <p:cNvSpPr txBox="1"/>
          <p:nvPr/>
        </p:nvSpPr>
        <p:spPr>
          <a:xfrm>
            <a:off x="1238296" y="6458229"/>
            <a:ext cx="8936433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someone who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 encourages you to do your best.</a:t>
            </a:r>
          </a:p>
        </p:txBody>
      </p:sp>
      <p:pic>
        <p:nvPicPr>
          <p:cNvPr id="26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004" y="1013569"/>
            <a:ext cx="2857506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23916" y="447129"/>
            <a:ext cx="2311401" cy="3517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19303" y="249582"/>
            <a:ext cx="4109147" cy="41091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4" grpId="2"/>
      <p:bldP build="whole" bldLvl="1" animBg="1" rev="0" advAuto="0" spid="26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discouraged"/>
          <p:cNvSpPr txBox="1"/>
          <p:nvPr/>
        </p:nvSpPr>
        <p:spPr>
          <a:xfrm>
            <a:off x="4621403" y="4131245"/>
            <a:ext cx="2831440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discouraged</a:t>
            </a:r>
          </a:p>
        </p:txBody>
      </p:sp>
      <p:sp>
        <p:nvSpPr>
          <p:cNvPr id="270" name="Talk to your partner about what you can…"/>
          <p:cNvSpPr txBox="1"/>
          <p:nvPr/>
        </p:nvSpPr>
        <p:spPr>
          <a:xfrm>
            <a:off x="1352600" y="5950229"/>
            <a:ext cx="967069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what you can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say to someone who is feeling discouraged.</a:t>
            </a:r>
          </a:p>
        </p:txBody>
      </p:sp>
      <p:pic>
        <p:nvPicPr>
          <p:cNvPr id="27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88555" y="215326"/>
            <a:ext cx="3257616" cy="1824266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08553" y="653950"/>
            <a:ext cx="2492624" cy="213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8204" y="432891"/>
            <a:ext cx="2552703" cy="3187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0" grpId="2"/>
      <p:bldP build="whole" bldLvl="1" animBg="1" rev="0" advAuto="0" spid="269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encouraged or discouraged?"/>
          <p:cNvSpPr txBox="1"/>
          <p:nvPr/>
        </p:nvSpPr>
        <p:spPr>
          <a:xfrm>
            <a:off x="3792115" y="4217051"/>
            <a:ext cx="6532017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encouraged or discouraged? </a:t>
            </a:r>
          </a:p>
        </p:txBody>
      </p:sp>
      <p:pic>
        <p:nvPicPr>
          <p:cNvPr id="27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01255" y="875726"/>
            <a:ext cx="3257616" cy="1824266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54153" y="6495157"/>
            <a:ext cx="2492624" cy="2133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7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3806" y="556367"/>
            <a:ext cx="2857503" cy="2857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17116" y="5514428"/>
            <a:ext cx="2311401" cy="3517906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759003" y="5507382"/>
            <a:ext cx="4109147" cy="41091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203406" y="547191"/>
            <a:ext cx="2552705" cy="3187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6" grpId="2"/>
      <p:bldP build="whole" bldLvl="1" animBg="1" rev="0" advAuto="0" spid="278" grpId="1"/>
      <p:bldP build="whole" bldLvl="1" animBg="1" rev="0" advAuto="0" spid="279" grpId="4"/>
      <p:bldP build="whole" bldLvl="1" animBg="1" rev="0" advAuto="0" spid="277" grpId="5"/>
      <p:bldP build="whole" bldLvl="1" animBg="1" rev="0" advAuto="0" spid="281" grpId="3"/>
      <p:bldP build="whole" bldLvl="1" animBg="1" rev="0" advAuto="0" spid="280" grpId="6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focused"/>
          <p:cNvSpPr txBox="1"/>
          <p:nvPr/>
        </p:nvSpPr>
        <p:spPr>
          <a:xfrm>
            <a:off x="5365825" y="4055045"/>
            <a:ext cx="186674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focused</a:t>
            </a:r>
          </a:p>
        </p:txBody>
      </p:sp>
      <p:sp>
        <p:nvSpPr>
          <p:cNvPr id="284" name="Talk to your partner about why your teacher…"/>
          <p:cNvSpPr txBox="1"/>
          <p:nvPr/>
        </p:nvSpPr>
        <p:spPr>
          <a:xfrm>
            <a:off x="1949498" y="5835929"/>
            <a:ext cx="9632291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why your teacher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wants you to be focused. </a:t>
            </a:r>
          </a:p>
        </p:txBody>
      </p:sp>
      <p:pic>
        <p:nvPicPr>
          <p:cNvPr id="28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2100" y="581223"/>
            <a:ext cx="3441702" cy="236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15271" y="577352"/>
            <a:ext cx="2857505" cy="2857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51346" y="448367"/>
            <a:ext cx="2806701" cy="28956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1"/>
      <p:bldP build="whole" bldLvl="1" animBg="1" rev="0" advAuto="0" spid="284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alk to your partner about what you can do to…"/>
          <p:cNvSpPr txBox="1"/>
          <p:nvPr/>
        </p:nvSpPr>
        <p:spPr>
          <a:xfrm>
            <a:off x="679497" y="5886729"/>
            <a:ext cx="10030055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what you can do to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be focused when you feel fidgety. </a:t>
            </a:r>
          </a:p>
        </p:txBody>
      </p:sp>
      <p:sp>
        <p:nvSpPr>
          <p:cNvPr id="290" name="fidgety"/>
          <p:cNvSpPr txBox="1"/>
          <p:nvPr/>
        </p:nvSpPr>
        <p:spPr>
          <a:xfrm>
            <a:off x="5535369" y="4118545"/>
            <a:ext cx="1603858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fidgety</a:t>
            </a:r>
          </a:p>
        </p:txBody>
      </p:sp>
      <p:pic>
        <p:nvPicPr>
          <p:cNvPr id="29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7530" y="746223"/>
            <a:ext cx="3225803" cy="2514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14513" y="708123"/>
            <a:ext cx="3149603" cy="2590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84326" y="382932"/>
            <a:ext cx="2819405" cy="28829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9" grpId="1"/>
      <p:bldP build="whole" bldLvl="1" animBg="1" rev="0" advAuto="0" spid="290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focused or fidgety?"/>
          <p:cNvSpPr txBox="1"/>
          <p:nvPr/>
        </p:nvSpPr>
        <p:spPr>
          <a:xfrm>
            <a:off x="3373113" y="4153551"/>
            <a:ext cx="4449014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focused or fidgety? </a:t>
            </a:r>
          </a:p>
        </p:txBody>
      </p:sp>
      <p:pic>
        <p:nvPicPr>
          <p:cNvPr id="29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8871" y="5974853"/>
            <a:ext cx="2857502" cy="2857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37099" y="6137819"/>
            <a:ext cx="2806701" cy="28956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21327" y="860621"/>
            <a:ext cx="3225805" cy="25146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9987" y="1000224"/>
            <a:ext cx="3149603" cy="2590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124527" y="6144169"/>
            <a:ext cx="2819405" cy="288290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640459" y="936821"/>
            <a:ext cx="3441705" cy="23622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8" grpId="3"/>
      <p:bldP build="whole" bldLvl="1" animBg="1" rev="0" advAuto="0" spid="301" grpId="2"/>
      <p:bldP build="whole" bldLvl="1" animBg="1" rev="0" advAuto="0" spid="299" grpId="1"/>
      <p:bldP build="whole" bldLvl="1" animBg="1" rev="0" advAuto="0" spid="297" grpId="5"/>
      <p:bldP build="whole" bldLvl="1" animBg="1" rev="0" advAuto="0" spid="296" grpId="4"/>
      <p:bldP build="whole" bldLvl="1" animBg="1" rev="0" advAuto="0" spid="300" grpId="6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enthusiastic"/>
          <p:cNvSpPr txBox="1"/>
          <p:nvPr/>
        </p:nvSpPr>
        <p:spPr>
          <a:xfrm>
            <a:off x="5120513" y="3521645"/>
            <a:ext cx="276377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enthusiastic</a:t>
            </a:r>
          </a:p>
        </p:txBody>
      </p:sp>
      <p:sp>
        <p:nvSpPr>
          <p:cNvPr id="304" name="Talk to your partner about why it is good to…"/>
          <p:cNvSpPr txBox="1"/>
          <p:nvPr/>
        </p:nvSpPr>
        <p:spPr>
          <a:xfrm>
            <a:off x="1949498" y="5835929"/>
            <a:ext cx="9461298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why it is good to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be enthusiastic in school. </a:t>
            </a:r>
          </a:p>
        </p:txBody>
      </p:sp>
      <p:pic>
        <p:nvPicPr>
          <p:cNvPr id="30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6272" y="641666"/>
            <a:ext cx="1874706" cy="2535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658281" y="445599"/>
            <a:ext cx="1583652" cy="2927353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07211" y="698297"/>
            <a:ext cx="2421959" cy="24219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4" grpId="2"/>
      <p:bldP build="whole" bldLvl="1" animBg="1" rev="0" advAuto="0" spid="30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frustrated"/>
          <p:cNvSpPr txBox="1"/>
          <p:nvPr/>
        </p:nvSpPr>
        <p:spPr>
          <a:xfrm>
            <a:off x="5793637" y="4283645"/>
            <a:ext cx="226496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frustrated</a:t>
            </a:r>
          </a:p>
        </p:txBody>
      </p:sp>
      <p:sp>
        <p:nvSpPr>
          <p:cNvPr id="130" name="Talk to your partner about something that…"/>
          <p:cNvSpPr txBox="1"/>
          <p:nvPr/>
        </p:nvSpPr>
        <p:spPr>
          <a:xfrm>
            <a:off x="1949498" y="5835929"/>
            <a:ext cx="9156803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something that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makes you frustrated.</a:t>
            </a:r>
          </a:p>
        </p:txBody>
      </p:sp>
      <p:pic>
        <p:nvPicPr>
          <p:cNvPr id="13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6408" y="423068"/>
            <a:ext cx="2209801" cy="3670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66903" y="588168"/>
            <a:ext cx="2438405" cy="3340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740055" y="567331"/>
            <a:ext cx="2806703" cy="28956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1"/>
      <p:bldP build="whole" bldLvl="1" animBg="1" rev="0" advAuto="0" spid="130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alk to your partner about why it is not good to…"/>
          <p:cNvSpPr txBox="1"/>
          <p:nvPr/>
        </p:nvSpPr>
        <p:spPr>
          <a:xfrm>
            <a:off x="1352597" y="4369432"/>
            <a:ext cx="10426904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why it is not good to 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be uninterested in school.</a:t>
            </a:r>
          </a:p>
        </p:txBody>
      </p:sp>
      <p:sp>
        <p:nvSpPr>
          <p:cNvPr id="310" name="uninterested"/>
          <p:cNvSpPr txBox="1"/>
          <p:nvPr/>
        </p:nvSpPr>
        <p:spPr>
          <a:xfrm>
            <a:off x="5077762" y="3521645"/>
            <a:ext cx="284927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uninterested</a:t>
            </a:r>
          </a:p>
        </p:txBody>
      </p:sp>
      <p:pic>
        <p:nvPicPr>
          <p:cNvPr id="31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7246" y="221853"/>
            <a:ext cx="3213102" cy="252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35550" y="101200"/>
            <a:ext cx="2933700" cy="276860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87233" y="534491"/>
            <a:ext cx="3162305" cy="2565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0" grpId="2"/>
      <p:bldP build="whole" bldLvl="1" animBg="1" rev="0" advAuto="0" spid="309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enthusiastic or uninterested?"/>
          <p:cNvSpPr txBox="1"/>
          <p:nvPr/>
        </p:nvSpPr>
        <p:spPr>
          <a:xfrm>
            <a:off x="3762397" y="4217051"/>
            <a:ext cx="6591453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enthusiastic or uninterested? </a:t>
            </a:r>
          </a:p>
        </p:txBody>
      </p:sp>
      <p:pic>
        <p:nvPicPr>
          <p:cNvPr id="31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6272" y="641666"/>
            <a:ext cx="1874706" cy="2535223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15381" y="6050210"/>
            <a:ext cx="1583652" cy="292735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07211" y="698297"/>
            <a:ext cx="2421959" cy="242195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02046" y="5898753"/>
            <a:ext cx="3213102" cy="2527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816003" y="5776019"/>
            <a:ext cx="2933705" cy="2768605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pasted-image.jpeg" descr="pasted-image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587233" y="534491"/>
            <a:ext cx="3162305" cy="2565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6" grpId="1"/>
      <p:bldP build="whole" bldLvl="1" animBg="1" rev="0" advAuto="0" spid="320" grpId="5"/>
      <p:bldP build="whole" bldLvl="1" animBg="1" rev="0" advAuto="0" spid="321" grpId="3"/>
      <p:bldP build="whole" bldLvl="1" animBg="1" rev="0" advAuto="0" spid="318" grpId="2"/>
      <p:bldP build="whole" bldLvl="1" animBg="1" rev="0" advAuto="0" spid="319" grpId="4"/>
      <p:bldP build="whole" bldLvl="1" animBg="1" rev="0" advAuto="0" spid="317" grpId="6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6464" y="6477296"/>
            <a:ext cx="3429005" cy="23622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43025" y="660696"/>
            <a:ext cx="3987800" cy="2032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42507" y="519954"/>
            <a:ext cx="1797320" cy="28214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59891" y="4995066"/>
            <a:ext cx="2209805" cy="36703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asted-image.png" descr="pasted-image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117725" y="5553866"/>
            <a:ext cx="2438400" cy="33401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714640" y="1049932"/>
            <a:ext cx="2806705" cy="2895602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content or frustrated?"/>
          <p:cNvSpPr txBox="1"/>
          <p:nvPr/>
        </p:nvSpPr>
        <p:spPr>
          <a:xfrm>
            <a:off x="4421251" y="4083329"/>
            <a:ext cx="489889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content or frustrated?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6" grpId="1"/>
      <p:bldP build="whole" bldLvl="1" animBg="1" rev="0" advAuto="0" spid="139" grpId="4"/>
      <p:bldP build="whole" bldLvl="1" animBg="1" rev="0" advAuto="0" spid="140" grpId="3"/>
      <p:bldP build="whole" bldLvl="1" animBg="1" rev="0" advAuto="0" spid="135" grpId="6"/>
      <p:bldP build="whole" bldLvl="1" animBg="1" rev="0" advAuto="0" spid="138" grpId="5"/>
      <p:bldP build="whole" bldLvl="1" animBg="1" rev="0" advAuto="0" spid="13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ositive attitude"/>
          <p:cNvSpPr txBox="1"/>
          <p:nvPr/>
        </p:nvSpPr>
        <p:spPr>
          <a:xfrm>
            <a:off x="4913553" y="4359845"/>
            <a:ext cx="361873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positive attitude</a:t>
            </a:r>
          </a:p>
        </p:txBody>
      </p:sp>
      <p:sp>
        <p:nvSpPr>
          <p:cNvPr id="144" name="Talk to your partner about someone who gives…"/>
          <p:cNvSpPr txBox="1"/>
          <p:nvPr/>
        </p:nvSpPr>
        <p:spPr>
          <a:xfrm>
            <a:off x="1949497" y="5835929"/>
            <a:ext cx="10206534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someone who gives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you a positive attitude.</a:t>
            </a:r>
          </a:p>
        </p:txBody>
      </p:sp>
      <p:pic>
        <p:nvPicPr>
          <p:cNvPr id="14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4183" y="774678"/>
            <a:ext cx="1747879" cy="2491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74607" y="448754"/>
            <a:ext cx="2184402" cy="3721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79733" y="737551"/>
            <a:ext cx="1845333" cy="31435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1"/>
      <p:bldP build="whole" bldLvl="1" animBg="1" rev="0" advAuto="0" spid="14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negative attitude"/>
          <p:cNvSpPr txBox="1"/>
          <p:nvPr/>
        </p:nvSpPr>
        <p:spPr>
          <a:xfrm>
            <a:off x="4506769" y="4334445"/>
            <a:ext cx="377190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negative attitude</a:t>
            </a:r>
          </a:p>
        </p:txBody>
      </p:sp>
      <p:sp>
        <p:nvSpPr>
          <p:cNvPr id="150" name="Talk to your partner about what you can do…"/>
          <p:cNvSpPr txBox="1"/>
          <p:nvPr/>
        </p:nvSpPr>
        <p:spPr>
          <a:xfrm>
            <a:off x="1949497" y="5835929"/>
            <a:ext cx="9462670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what you can do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when you have a negative attitude.</a:t>
            </a:r>
          </a:p>
        </p:txBody>
      </p:sp>
      <p:pic>
        <p:nvPicPr>
          <p:cNvPr id="15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80024" y="489458"/>
            <a:ext cx="1711051" cy="32134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05648" y="532606"/>
            <a:ext cx="2400302" cy="33909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98210" y="1143676"/>
            <a:ext cx="2715195" cy="24834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1"/>
      <p:bldP build="whole" bldLvl="1" animBg="1" rev="0" advAuto="0" spid="150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ositive or negative attitude?"/>
          <p:cNvSpPr txBox="1"/>
          <p:nvPr/>
        </p:nvSpPr>
        <p:spPr>
          <a:xfrm>
            <a:off x="2749622" y="4108729"/>
            <a:ext cx="6438749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5969E9"/>
                </a:solidFill>
              </a:defRPr>
            </a:lvl1pPr>
          </a:lstStyle>
          <a:p>
            <a:pPr/>
            <a:r>
              <a:t>positive or negative attitude?</a:t>
            </a:r>
          </a:p>
        </p:txBody>
      </p:sp>
      <p:pic>
        <p:nvPicPr>
          <p:cNvPr id="15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6224" y="400559"/>
            <a:ext cx="1711051" cy="32134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71746" y="5434805"/>
            <a:ext cx="2400303" cy="33909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35327" y="946389"/>
            <a:ext cx="2715194" cy="24834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pasted-image.jpeg" descr="pasted-image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18984" y="5576530"/>
            <a:ext cx="1747880" cy="249165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asted-image.jpeg" descr="pasted-image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410200" y="258254"/>
            <a:ext cx="2184400" cy="37211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asted-image.png" descr="pasted-image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579733" y="5250605"/>
            <a:ext cx="1845333" cy="31435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3"/>
      <p:bldP build="whole" bldLvl="1" animBg="1" rev="0" advAuto="0" spid="159" grpId="6"/>
      <p:bldP build="whole" bldLvl="1" animBg="1" rev="0" advAuto="0" spid="156" grpId="1"/>
      <p:bldP build="whole" bldLvl="1" animBg="1" rev="0" advAuto="0" spid="160" grpId="2"/>
      <p:bldP build="whole" bldLvl="1" animBg="1" rev="0" advAuto="0" spid="157" grpId="4"/>
      <p:bldP build="whole" bldLvl="1" animBg="1" rev="0" advAuto="0" spid="161" grpId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enerous"/>
          <p:cNvSpPr txBox="1"/>
          <p:nvPr/>
        </p:nvSpPr>
        <p:spPr>
          <a:xfrm>
            <a:off x="5315101" y="4334445"/>
            <a:ext cx="2155241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generous</a:t>
            </a:r>
          </a:p>
        </p:txBody>
      </p:sp>
      <p:sp>
        <p:nvSpPr>
          <p:cNvPr id="164" name="Talk to your partner about something you…"/>
          <p:cNvSpPr txBox="1"/>
          <p:nvPr/>
        </p:nvSpPr>
        <p:spPr>
          <a:xfrm>
            <a:off x="1949499" y="5556529"/>
            <a:ext cx="9216239" cy="176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something you 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shared with someone because you are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generous.</a:t>
            </a:r>
          </a:p>
        </p:txBody>
      </p:sp>
      <p:pic>
        <p:nvPicPr>
          <p:cNvPr id="165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87964" y="839637"/>
            <a:ext cx="3733804" cy="21844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01341" y="413097"/>
            <a:ext cx="3136901" cy="2590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pasted-image.jpeg" descr="pasted-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72338" y="481397"/>
            <a:ext cx="1681533" cy="29008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2"/>
      <p:bldP build="whole" bldLvl="1" animBg="1" rev="0" advAuto="0" spid="16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tingy"/>
          <p:cNvSpPr txBox="1"/>
          <p:nvPr/>
        </p:nvSpPr>
        <p:spPr>
          <a:xfrm>
            <a:off x="5679490" y="4334445"/>
            <a:ext cx="1426465" cy="647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600">
                <a:solidFill>
                  <a:srgbClr val="2D37BB"/>
                </a:solidFill>
              </a:defRPr>
            </a:lvl1pPr>
          </a:lstStyle>
          <a:p>
            <a:pPr/>
            <a:r>
              <a:t>stingy</a:t>
            </a:r>
          </a:p>
        </p:txBody>
      </p:sp>
      <p:sp>
        <p:nvSpPr>
          <p:cNvPr id="170" name="Talk to your partner about what you might…"/>
          <p:cNvSpPr txBox="1"/>
          <p:nvPr/>
        </p:nvSpPr>
        <p:spPr>
          <a:xfrm>
            <a:off x="1949496" y="5835929"/>
            <a:ext cx="9224469" cy="12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3600">
                <a:solidFill>
                  <a:srgbClr val="514BD8"/>
                </a:solidFill>
              </a:defRPr>
            </a:pPr>
            <a:r>
              <a:t>Talk to your partner about what you might</a:t>
            </a:r>
          </a:p>
          <a:p>
            <a:pPr algn="l">
              <a:defRPr b="1" sz="3600">
                <a:solidFill>
                  <a:srgbClr val="514BD8"/>
                </a:solidFill>
              </a:defRPr>
            </a:pPr>
            <a:r>
              <a:t>say to someone who is being stingy.</a:t>
            </a:r>
          </a:p>
        </p:txBody>
      </p:sp>
      <p:pic>
        <p:nvPicPr>
          <p:cNvPr id="171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9955" y="805965"/>
            <a:ext cx="2211749" cy="26304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49606" y="1077406"/>
            <a:ext cx="2606901" cy="20875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pasted-image.png" descr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44644" y="1085004"/>
            <a:ext cx="3213105" cy="25273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9" grpId="1"/>
      <p:bldP build="whole" bldLvl="1" animBg="1" rev="0" advAuto="0" spid="170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