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9.jpeg" ContentType="image/jpeg"/>
  <Override PartName="/ppt/media/image10.jpeg" ContentType="image/jpeg"/>
  <Override PartName="/ppt/media/image11.jpeg" ContentType="image/jpeg"/>
  <Override PartName="/ppt/media/image12.jpeg" ContentType="image/jpeg"/>
  <Override PartName="/ppt/media/image13.jpeg" ContentType="image/jpeg"/>
  <Override PartName="/ppt/media/image14.jpeg" ContentType="image/jpeg"/>
  <Override PartName="/ppt/media/image15.jpeg" ContentType="image/jpeg"/>
  <Override PartName="/ppt/media/image16.jpeg" ContentType="image/jpeg"/>
  <Override PartName="/ppt/media/image17.jpeg" ContentType="image/jpeg"/>
  <Override PartName="/ppt/media/image18.jpeg" ContentType="image/jpeg"/>
  <Override PartName="/ppt/media/image19.jpeg" ContentType="image/jpeg"/>
  <Override PartName="/ppt/media/image20.jpeg" ContentType="image/jpeg"/>
  <Override PartName="/ppt/media/image21.jpeg" ContentType="image/jpeg"/>
  <Override PartName="/ppt/media/image22.jpeg" ContentType="image/jpeg"/>
  <Override PartName="/ppt/media/image23.jpeg" ContentType="image/jpeg"/>
  <Override PartName="/ppt/media/image24.jpeg" ContentType="image/jpeg"/>
  <Override PartName="/ppt/media/image25.jpeg" ContentType="image/jpeg"/>
  <Override PartName="/ppt/media/image26.jpeg" ContentType="image/jpeg"/>
  <Override PartName="/ppt/media/image27.jpeg" ContentType="image/jpeg"/>
  <Override PartName="/ppt/media/image28.jpeg" ContentType="image/jpeg"/>
  <Override PartName="/ppt/media/image29.jpeg" ContentType="image/jpeg"/>
  <Override PartName="/ppt/media/image30.jpeg" ContentType="image/jpeg"/>
  <Override PartName="/ppt/media/image31.jpeg" ContentType="image/jpeg"/>
  <Override PartName="/ppt/media/image32.jpeg" ContentType="image/jpeg"/>
  <Override PartName="/ppt/media/image33.jpeg" ContentType="image/jpeg"/>
  <Override PartName="/ppt/media/image34.jpeg" ContentType="image/jpeg"/>
  <Override PartName="/ppt/media/image35.jpeg" ContentType="image/jpeg"/>
  <Override PartName="/ppt/media/image36.jpeg" ContentType="image/jpeg"/>
  <Override PartName="/ppt/media/image37.jpeg" ContentType="image/jpeg"/>
  <Override PartName="/ppt/media/image38.jpeg" ContentType="image/jpeg"/>
  <Override PartName="/ppt/media/image39.jpeg" ContentType="image/jpeg"/>
  <Override PartName="/ppt/media/image40.jpeg" ContentType="image/jpeg"/>
  <Override PartName="/ppt/media/image41.jpeg" ContentType="image/jpeg"/>
  <Override PartName="/ppt/media/image42.jpeg" ContentType="image/jpeg"/>
  <Override PartName="/ppt/media/image43.jpeg" ContentType="image/jpeg"/>
  <Override PartName="/ppt/media/image44.jpeg" ContentType="image/jpeg"/>
  <Override PartName="/ppt/media/image45.jpeg" ContentType="image/jpeg"/>
  <Override PartName="/ppt/media/image46.jpeg" ContentType="image/jpeg"/>
  <Override PartName="/ppt/media/image47.jpeg" ContentType="image/jpeg"/>
  <Override PartName="/ppt/media/image48.jpeg" ContentType="image/jpeg"/>
  <Override PartName="/ppt/media/image49.jpeg" ContentType="image/jpeg"/>
  <Override PartName="/ppt/media/image50.jpeg" ContentType="image/jpeg"/>
  <Override PartName="/ppt/media/image5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 b="def" i="def"/>
      <a:tcStyle>
        <a:tcBdr/>
        <a:fill>
          <a:solidFill>
            <a:srgbClr val="E6F0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 b="def" i="def"/>
      <a:tcStyle>
        <a:tcBdr/>
        <a:fill>
          <a:solidFill>
            <a:srgbClr val="EAF8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D1E1"/>
          </a:solidFill>
        </a:fill>
      </a:tcStyle>
    </a:wholeTbl>
    <a:band2H>
      <a:tcTxStyle b="def" i="def"/>
      <a:tcStyle>
        <a:tcBdr/>
        <a:fill>
          <a:solidFill>
            <a:srgbClr val="FCE9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ody Level One…"/>
          <p:cNvSpPr txBox="1"/>
          <p:nvPr>
            <p:ph type="body" sz="quarter" idx="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  <a:lvl2pPr marL="777875" indent="-333375" algn="ctr">
              <a:spcBef>
                <a:spcPts val="0"/>
              </a:spcBef>
              <a:defRPr i="1" sz="2400"/>
            </a:lvl2pPr>
            <a:lvl3pPr marL="1222375" indent="-333375" algn="ctr">
              <a:spcBef>
                <a:spcPts val="0"/>
              </a:spcBef>
              <a:defRPr i="1" sz="2400"/>
            </a:lvl3pPr>
            <a:lvl4pPr marL="1666875" indent="-333375" algn="ctr">
              <a:spcBef>
                <a:spcPts val="0"/>
              </a:spcBef>
              <a:defRPr i="1" sz="2400"/>
            </a:lvl4pPr>
            <a:lvl5pPr marL="2111375" indent="-333375" algn="ctr">
              <a:spcBef>
                <a:spcPts val="0"/>
              </a:spcBef>
              <a:defRPr i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“Type a quote here.”"/>
          <p:cNvSpPr txBox="1"/>
          <p:nvPr>
            <p:ph type="body" sz="quarter" idx="21"/>
          </p:nvPr>
        </p:nvSpPr>
        <p:spPr>
          <a:xfrm>
            <a:off x="1270000" y="4267112"/>
            <a:ext cx="10464800" cy="60978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21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21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23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9.jpeg"/><Relationship Id="rId3" Type="http://schemas.openxmlformats.org/officeDocument/2006/relationships/image" Target="../media/image10.jpeg"/><Relationship Id="rId4" Type="http://schemas.openxmlformats.org/officeDocument/2006/relationships/image" Target="../media/image11.jpeg"/><Relationship Id="rId5" Type="http://schemas.openxmlformats.org/officeDocument/2006/relationships/image" Target="../media/image12.jpeg"/><Relationship Id="rId6" Type="http://schemas.openxmlformats.org/officeDocument/2006/relationships/image" Target="../media/image13.jpeg"/><Relationship Id="rId7" Type="http://schemas.openxmlformats.org/officeDocument/2006/relationships/image" Target="../media/image5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4.jpeg"/><Relationship Id="rId3" Type="http://schemas.openxmlformats.org/officeDocument/2006/relationships/image" Target="../media/image15.jpeg"/><Relationship Id="rId4" Type="http://schemas.openxmlformats.org/officeDocument/2006/relationships/image" Target="../media/image6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6.jpeg"/><Relationship Id="rId3" Type="http://schemas.openxmlformats.org/officeDocument/2006/relationships/image" Target="../media/image17.jpeg"/><Relationship Id="rId4" Type="http://schemas.openxmlformats.org/officeDocument/2006/relationships/image" Target="../media/image18.jpe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4.jpeg"/><Relationship Id="rId3" Type="http://schemas.openxmlformats.org/officeDocument/2006/relationships/image" Target="../media/image15.jpeg"/><Relationship Id="rId4" Type="http://schemas.openxmlformats.org/officeDocument/2006/relationships/image" Target="../media/image6.png"/><Relationship Id="rId5" Type="http://schemas.openxmlformats.org/officeDocument/2006/relationships/image" Target="../media/image16.jpeg"/><Relationship Id="rId6" Type="http://schemas.openxmlformats.org/officeDocument/2006/relationships/image" Target="../media/image17.jpeg"/><Relationship Id="rId7" Type="http://schemas.openxmlformats.org/officeDocument/2006/relationships/image" Target="../media/image18.jpe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7.png"/><Relationship Id="rId3" Type="http://schemas.openxmlformats.org/officeDocument/2006/relationships/image" Target="../media/image19.jpeg"/><Relationship Id="rId4" Type="http://schemas.openxmlformats.org/officeDocument/2006/relationships/image" Target="../media/image20.jpe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1.jpeg"/><Relationship Id="rId3" Type="http://schemas.openxmlformats.org/officeDocument/2006/relationships/image" Target="../media/image22.jpeg"/><Relationship Id="rId4" Type="http://schemas.openxmlformats.org/officeDocument/2006/relationships/image" Target="../media/image23.jpe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7.png"/><Relationship Id="rId3" Type="http://schemas.openxmlformats.org/officeDocument/2006/relationships/image" Target="../media/image19.jpeg"/><Relationship Id="rId4" Type="http://schemas.openxmlformats.org/officeDocument/2006/relationships/image" Target="../media/image20.jpeg"/><Relationship Id="rId5" Type="http://schemas.openxmlformats.org/officeDocument/2006/relationships/image" Target="../media/image21.jpeg"/><Relationship Id="rId6" Type="http://schemas.openxmlformats.org/officeDocument/2006/relationships/image" Target="../media/image22.jpeg"/><Relationship Id="rId7" Type="http://schemas.openxmlformats.org/officeDocument/2006/relationships/image" Target="../media/image23.jpe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4.jpeg"/><Relationship Id="rId3" Type="http://schemas.openxmlformats.org/officeDocument/2006/relationships/image" Target="../media/image25.jpeg"/><Relationship Id="rId4" Type="http://schemas.openxmlformats.org/officeDocument/2006/relationships/image" Target="../media/image8.pn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6.jpeg"/><Relationship Id="rId3" Type="http://schemas.openxmlformats.org/officeDocument/2006/relationships/image" Target="../media/image27.jpeg"/><Relationship Id="rId4" Type="http://schemas.openxmlformats.org/officeDocument/2006/relationships/image" Target="../media/image28.jpe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8.png"/><Relationship Id="rId3" Type="http://schemas.openxmlformats.org/officeDocument/2006/relationships/image" Target="../media/image24.jpeg"/><Relationship Id="rId4" Type="http://schemas.openxmlformats.org/officeDocument/2006/relationships/image" Target="../media/image25.jpeg"/><Relationship Id="rId5" Type="http://schemas.openxmlformats.org/officeDocument/2006/relationships/image" Target="../media/image26.jpeg"/><Relationship Id="rId6" Type="http://schemas.openxmlformats.org/officeDocument/2006/relationships/image" Target="../media/image27.jpeg"/><Relationship Id="rId7" Type="http://schemas.openxmlformats.org/officeDocument/2006/relationships/image" Target="../media/image28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Relationship Id="rId3" Type="http://schemas.openxmlformats.org/officeDocument/2006/relationships/image" Target="../media/image1.png"/><Relationship Id="rId4" Type="http://schemas.openxmlformats.org/officeDocument/2006/relationships/image" Target="../media/image2.jpeg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9.jpeg"/><Relationship Id="rId3" Type="http://schemas.openxmlformats.org/officeDocument/2006/relationships/image" Target="../media/image30.jpeg"/><Relationship Id="rId4" Type="http://schemas.openxmlformats.org/officeDocument/2006/relationships/image" Target="../media/image31.jpeg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2.jpeg"/><Relationship Id="rId3" Type="http://schemas.openxmlformats.org/officeDocument/2006/relationships/image" Target="../media/image33.jpeg"/><Relationship Id="rId4" Type="http://schemas.openxmlformats.org/officeDocument/2006/relationships/image" Target="../media/image34.jpeg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9.jpeg"/><Relationship Id="rId3" Type="http://schemas.openxmlformats.org/officeDocument/2006/relationships/image" Target="../media/image30.jpeg"/><Relationship Id="rId4" Type="http://schemas.openxmlformats.org/officeDocument/2006/relationships/image" Target="../media/image31.jpeg"/><Relationship Id="rId5" Type="http://schemas.openxmlformats.org/officeDocument/2006/relationships/image" Target="../media/image32.jpeg"/><Relationship Id="rId6" Type="http://schemas.openxmlformats.org/officeDocument/2006/relationships/image" Target="../media/image33.jpeg"/><Relationship Id="rId7" Type="http://schemas.openxmlformats.org/officeDocument/2006/relationships/image" Target="../media/image34.jpeg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5.jpeg"/><Relationship Id="rId3" Type="http://schemas.openxmlformats.org/officeDocument/2006/relationships/image" Target="../media/image36.jpeg"/><Relationship Id="rId4" Type="http://schemas.openxmlformats.org/officeDocument/2006/relationships/image" Target="../media/image37.jpeg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8.jpeg"/><Relationship Id="rId3" Type="http://schemas.openxmlformats.org/officeDocument/2006/relationships/image" Target="../media/image9.png"/><Relationship Id="rId4" Type="http://schemas.openxmlformats.org/officeDocument/2006/relationships/image" Target="../media/image39.jpeg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8.jpeg"/><Relationship Id="rId3" Type="http://schemas.openxmlformats.org/officeDocument/2006/relationships/image" Target="../media/image9.png"/><Relationship Id="rId4" Type="http://schemas.openxmlformats.org/officeDocument/2006/relationships/image" Target="../media/image35.jpeg"/><Relationship Id="rId5" Type="http://schemas.openxmlformats.org/officeDocument/2006/relationships/image" Target="../media/image36.jpeg"/><Relationship Id="rId6" Type="http://schemas.openxmlformats.org/officeDocument/2006/relationships/image" Target="../media/image37.jpeg"/><Relationship Id="rId7" Type="http://schemas.openxmlformats.org/officeDocument/2006/relationships/image" Target="../media/image39.jpeg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0.jpeg"/><Relationship Id="rId3" Type="http://schemas.openxmlformats.org/officeDocument/2006/relationships/image" Target="../media/image41.jpeg"/><Relationship Id="rId4" Type="http://schemas.openxmlformats.org/officeDocument/2006/relationships/image" Target="../media/image42.jpeg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3.jpeg"/><Relationship Id="rId3" Type="http://schemas.openxmlformats.org/officeDocument/2006/relationships/image" Target="../media/image44.jpeg"/><Relationship Id="rId4" Type="http://schemas.openxmlformats.org/officeDocument/2006/relationships/image" Target="../media/image45.jpeg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1.jpeg"/><Relationship Id="rId3" Type="http://schemas.openxmlformats.org/officeDocument/2006/relationships/image" Target="../media/image42.jpeg"/><Relationship Id="rId4" Type="http://schemas.openxmlformats.org/officeDocument/2006/relationships/image" Target="../media/image43.jpeg"/><Relationship Id="rId5" Type="http://schemas.openxmlformats.org/officeDocument/2006/relationships/image" Target="../media/image44.jpeg"/><Relationship Id="rId6" Type="http://schemas.openxmlformats.org/officeDocument/2006/relationships/image" Target="../media/image45.jpeg"/><Relationship Id="rId7" Type="http://schemas.openxmlformats.org/officeDocument/2006/relationships/image" Target="../media/image40.jpeg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6.jpeg"/><Relationship Id="rId3" Type="http://schemas.openxmlformats.org/officeDocument/2006/relationships/image" Target="../media/image47.jpeg"/><Relationship Id="rId4" Type="http://schemas.openxmlformats.org/officeDocument/2006/relationships/image" Target="../media/image48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jpe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9.jpeg"/><Relationship Id="rId3" Type="http://schemas.openxmlformats.org/officeDocument/2006/relationships/image" Target="../media/image50.jpeg"/><Relationship Id="rId4" Type="http://schemas.openxmlformats.org/officeDocument/2006/relationships/image" Target="../media/image51.jpeg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6.jpeg"/><Relationship Id="rId3" Type="http://schemas.openxmlformats.org/officeDocument/2006/relationships/image" Target="../media/image47.jpeg"/><Relationship Id="rId4" Type="http://schemas.openxmlformats.org/officeDocument/2006/relationships/image" Target="../media/image48.jpeg"/><Relationship Id="rId5" Type="http://schemas.openxmlformats.org/officeDocument/2006/relationships/image" Target="../media/image49.jpeg"/><Relationship Id="rId6" Type="http://schemas.openxmlformats.org/officeDocument/2006/relationships/image" Target="../media/image50.jpeg"/><Relationship Id="rId7" Type="http://schemas.openxmlformats.org/officeDocument/2006/relationships/image" Target="../media/image51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5" Type="http://schemas.openxmlformats.org/officeDocument/2006/relationships/image" Target="../media/image3.jpeg"/><Relationship Id="rId6" Type="http://schemas.openxmlformats.org/officeDocument/2006/relationships/image" Target="../media/image2.png"/><Relationship Id="rId7" Type="http://schemas.openxmlformats.org/officeDocument/2006/relationships/image" Target="../media/image3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jpeg"/><Relationship Id="rId3" Type="http://schemas.openxmlformats.org/officeDocument/2006/relationships/image" Target="../media/image5.jpeg"/><Relationship Id="rId4" Type="http://schemas.openxmlformats.org/officeDocument/2006/relationships/image" Target="../media/image4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jpeg"/><Relationship Id="rId3" Type="http://schemas.openxmlformats.org/officeDocument/2006/relationships/image" Target="../media/image7.jpeg"/><Relationship Id="rId4" Type="http://schemas.openxmlformats.org/officeDocument/2006/relationships/image" Target="../media/image8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jpeg"/><Relationship Id="rId3" Type="http://schemas.openxmlformats.org/officeDocument/2006/relationships/image" Target="../media/image7.jpeg"/><Relationship Id="rId4" Type="http://schemas.openxmlformats.org/officeDocument/2006/relationships/image" Target="../media/image8.jpeg"/><Relationship Id="rId5" Type="http://schemas.openxmlformats.org/officeDocument/2006/relationships/image" Target="../media/image4.jpeg"/><Relationship Id="rId6" Type="http://schemas.openxmlformats.org/officeDocument/2006/relationships/image" Target="../media/image5.jpeg"/><Relationship Id="rId7" Type="http://schemas.openxmlformats.org/officeDocument/2006/relationships/image" Target="../media/image4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9.jpeg"/><Relationship Id="rId3" Type="http://schemas.openxmlformats.org/officeDocument/2006/relationships/image" Target="../media/image10.jpeg"/><Relationship Id="rId4" Type="http://schemas.openxmlformats.org/officeDocument/2006/relationships/image" Target="../media/image11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2.jpeg"/><Relationship Id="rId3" Type="http://schemas.openxmlformats.org/officeDocument/2006/relationships/image" Target="../media/image13.jpeg"/><Relationship Id="rId4" Type="http://schemas.openxmlformats.org/officeDocument/2006/relationships/image" Target="../media/image5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Index of Amazing Words…"/>
          <p:cNvSpPr txBox="1"/>
          <p:nvPr/>
        </p:nvSpPr>
        <p:spPr>
          <a:xfrm>
            <a:off x="5124448" y="321765"/>
            <a:ext cx="4433012" cy="8296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/>
            <a:r>
              <a:t>Words for Emotions and Moods</a:t>
            </a:r>
          </a:p>
          <a:p>
            <a:pPr/>
            <a:r>
              <a:t>Volume II</a:t>
            </a:r>
          </a:p>
        </p:txBody>
      </p:sp>
      <p:sp>
        <p:nvSpPr>
          <p:cNvPr id="120" name="content…"/>
          <p:cNvSpPr txBox="1"/>
          <p:nvPr/>
        </p:nvSpPr>
        <p:spPr>
          <a:xfrm>
            <a:off x="2331516" y="2252165"/>
            <a:ext cx="1717244" cy="52492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/>
            <a:r>
              <a:t>content</a:t>
            </a:r>
          </a:p>
          <a:p>
            <a:pPr algn="l"/>
            <a:r>
              <a:t>frustrated</a:t>
            </a:r>
          </a:p>
          <a:p>
            <a:pPr algn="l"/>
          </a:p>
          <a:p>
            <a:pPr algn="l"/>
            <a:r>
              <a:t>positive</a:t>
            </a:r>
          </a:p>
          <a:p>
            <a:pPr algn="l"/>
            <a:r>
              <a:t>negative</a:t>
            </a:r>
          </a:p>
          <a:p>
            <a:pPr algn="l"/>
          </a:p>
          <a:p>
            <a:pPr algn="l"/>
            <a:r>
              <a:t>generous</a:t>
            </a:r>
          </a:p>
          <a:p>
            <a:pPr algn="l"/>
            <a:r>
              <a:t>stingy</a:t>
            </a:r>
          </a:p>
          <a:p>
            <a:pPr algn="l"/>
          </a:p>
          <a:p>
            <a:pPr algn="l"/>
            <a:r>
              <a:t>stubborn</a:t>
            </a:r>
          </a:p>
          <a:p>
            <a:pPr algn="l"/>
            <a:r>
              <a:t>cooperative</a:t>
            </a:r>
          </a:p>
          <a:p>
            <a:pPr algn="l"/>
          </a:p>
          <a:p>
            <a:pPr algn="l"/>
            <a:r>
              <a:t>giddy</a:t>
            </a:r>
          </a:p>
          <a:p>
            <a:pPr algn="l"/>
            <a:r>
              <a:t>serious</a:t>
            </a:r>
          </a:p>
        </p:txBody>
      </p:sp>
      <p:sp>
        <p:nvSpPr>
          <p:cNvPr id="121" name="agreeable…"/>
          <p:cNvSpPr txBox="1"/>
          <p:nvPr/>
        </p:nvSpPr>
        <p:spPr>
          <a:xfrm>
            <a:off x="6337958" y="2404566"/>
            <a:ext cx="1852880" cy="52492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/>
            <a:r>
              <a:t>agreeable</a:t>
            </a:r>
          </a:p>
          <a:p>
            <a:pPr algn="l"/>
            <a:r>
              <a:t>disagreeable</a:t>
            </a:r>
          </a:p>
          <a:p>
            <a:pPr algn="l"/>
          </a:p>
          <a:p>
            <a:pPr algn="l"/>
            <a:r>
              <a:t>reluctant</a:t>
            </a:r>
          </a:p>
          <a:p>
            <a:pPr algn="l"/>
            <a:r>
              <a:t>eager</a:t>
            </a:r>
          </a:p>
          <a:p>
            <a:pPr algn="l"/>
          </a:p>
          <a:p>
            <a:pPr algn="l"/>
            <a:r>
              <a:t>encouraged</a:t>
            </a:r>
          </a:p>
          <a:p>
            <a:pPr algn="l"/>
            <a:r>
              <a:t>discouraged</a:t>
            </a:r>
          </a:p>
          <a:p>
            <a:pPr algn="l"/>
          </a:p>
          <a:p>
            <a:pPr algn="l"/>
            <a:r>
              <a:t>focused</a:t>
            </a:r>
          </a:p>
          <a:p>
            <a:pPr algn="l"/>
            <a:r>
              <a:t>fidgety</a:t>
            </a:r>
          </a:p>
          <a:p>
            <a:pPr algn="l"/>
          </a:p>
          <a:p>
            <a:pPr algn="l"/>
            <a:r>
              <a:t>enthusiastic</a:t>
            </a:r>
          </a:p>
          <a:p>
            <a:pPr algn="l"/>
            <a:r>
              <a:t>uninterested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enerous or stingy?"/>
          <p:cNvSpPr txBox="1"/>
          <p:nvPr/>
        </p:nvSpPr>
        <p:spPr>
          <a:xfrm>
            <a:off x="4654191" y="4083329"/>
            <a:ext cx="4433013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5969E9"/>
                </a:solidFill>
              </a:defRPr>
            </a:lvl1pPr>
          </a:lstStyle>
          <a:p>
            <a:pPr/>
            <a:r>
              <a:t>generous or stingy?</a:t>
            </a:r>
          </a:p>
        </p:txBody>
      </p:sp>
      <p:pic>
        <p:nvPicPr>
          <p:cNvPr id="176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22065" y="6199037"/>
            <a:ext cx="3733802" cy="2184405"/>
          </a:xfrm>
          <a:prstGeom prst="rect">
            <a:avLst/>
          </a:prstGeom>
          <a:ln w="12700">
            <a:miter lim="400000"/>
          </a:ln>
        </p:spPr>
      </p:pic>
      <p:pic>
        <p:nvPicPr>
          <p:cNvPr id="177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833939" y="5658196"/>
            <a:ext cx="3136903" cy="2590805"/>
          </a:xfrm>
          <a:prstGeom prst="rect">
            <a:avLst/>
          </a:prstGeom>
          <a:ln w="12700">
            <a:miter lim="400000"/>
          </a:ln>
        </p:spPr>
      </p:pic>
      <p:pic>
        <p:nvPicPr>
          <p:cNvPr id="178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972338" y="481397"/>
            <a:ext cx="1681533" cy="2900885"/>
          </a:xfrm>
          <a:prstGeom prst="rect">
            <a:avLst/>
          </a:prstGeom>
          <a:ln w="12700">
            <a:miter lim="400000"/>
          </a:ln>
        </p:spPr>
      </p:pic>
      <p:pic>
        <p:nvPicPr>
          <p:cNvPr id="179" name="pasted-image.jpeg" descr="pasted-image.jpe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016255" y="393257"/>
            <a:ext cx="2211749" cy="263048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0" name="pasted-image.jpeg" descr="pasted-image.jpe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702770" y="772605"/>
            <a:ext cx="2606900" cy="2087598"/>
          </a:xfrm>
          <a:prstGeom prst="rect">
            <a:avLst/>
          </a:prstGeom>
          <a:ln w="12700">
            <a:miter lim="400000"/>
          </a:ln>
        </p:spPr>
      </p:pic>
      <p:pic>
        <p:nvPicPr>
          <p:cNvPr id="181" name="pasted-image.png" descr="pasted-image.pn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448944" y="5790064"/>
            <a:ext cx="3213105" cy="25273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6" grpId="4"/>
      <p:bldP build="whole" bldLvl="1" animBg="1" rev="0" advAuto="0" spid="178" grpId="2"/>
      <p:bldP build="whole" bldLvl="1" animBg="1" rev="0" advAuto="0" spid="180" grpId="1"/>
      <p:bldP build="whole" bldLvl="1" animBg="1" rev="0" advAuto="0" spid="181" grpId="5"/>
      <p:bldP build="whole" bldLvl="1" animBg="1" rev="0" advAuto="0" spid="179" grpId="3"/>
      <p:bldP build="whole" bldLvl="1" animBg="1" rev="0" advAuto="0" spid="177" grpId="6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tubborn"/>
          <p:cNvSpPr txBox="1"/>
          <p:nvPr/>
        </p:nvSpPr>
        <p:spPr>
          <a:xfrm>
            <a:off x="5349164" y="4334445"/>
            <a:ext cx="2087119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2D37BB"/>
                </a:solidFill>
              </a:defRPr>
            </a:lvl1pPr>
          </a:lstStyle>
          <a:p>
            <a:pPr/>
            <a:r>
              <a:t>stubborn</a:t>
            </a:r>
          </a:p>
        </p:txBody>
      </p:sp>
      <p:sp>
        <p:nvSpPr>
          <p:cNvPr id="184" name="Talk to your partner about a time when you…"/>
          <p:cNvSpPr txBox="1"/>
          <p:nvPr/>
        </p:nvSpPr>
        <p:spPr>
          <a:xfrm>
            <a:off x="1949497" y="5556529"/>
            <a:ext cx="9436151" cy="1764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514BD8"/>
                </a:solidFill>
              </a:defRPr>
            </a:pPr>
            <a:r>
              <a:t>Talk to your partner about a time when you</a:t>
            </a:r>
          </a:p>
          <a:p>
            <a:pPr algn="l">
              <a:defRPr b="1" sz="3600">
                <a:solidFill>
                  <a:srgbClr val="514BD8"/>
                </a:solidFill>
              </a:defRPr>
            </a:pPr>
            <a:r>
              <a:t>were stubborn because you didn’t want to</a:t>
            </a:r>
          </a:p>
          <a:p>
            <a:pPr algn="l">
              <a:defRPr b="1" sz="3600">
                <a:solidFill>
                  <a:srgbClr val="514BD8"/>
                </a:solidFill>
              </a:defRPr>
            </a:pPr>
            <a:r>
              <a:t>do something.</a:t>
            </a:r>
          </a:p>
        </p:txBody>
      </p:sp>
      <p:pic>
        <p:nvPicPr>
          <p:cNvPr id="185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88169" y="473519"/>
            <a:ext cx="2857502" cy="2857503"/>
          </a:xfrm>
          <a:prstGeom prst="rect">
            <a:avLst/>
          </a:prstGeom>
          <a:ln w="12700">
            <a:miter lim="400000"/>
          </a:ln>
        </p:spPr>
      </p:pic>
      <p:pic>
        <p:nvPicPr>
          <p:cNvPr id="186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265471" y="746569"/>
            <a:ext cx="3517902" cy="2311403"/>
          </a:xfrm>
          <a:prstGeom prst="rect">
            <a:avLst/>
          </a:prstGeom>
          <a:ln w="12700">
            <a:miter lim="400000"/>
          </a:ln>
        </p:spPr>
      </p:pic>
      <p:pic>
        <p:nvPicPr>
          <p:cNvPr id="187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667501" y="656133"/>
            <a:ext cx="2298705" cy="35433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3" grpId="1"/>
      <p:bldP build="whole" bldLvl="1" animBg="1" rev="0" advAuto="0" spid="184" grpId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Talk to your partner about a time when you…"/>
          <p:cNvSpPr txBox="1"/>
          <p:nvPr/>
        </p:nvSpPr>
        <p:spPr>
          <a:xfrm>
            <a:off x="1949500" y="5835929"/>
            <a:ext cx="10385299" cy="1205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514BD8"/>
                </a:solidFill>
              </a:defRPr>
            </a:pPr>
            <a:r>
              <a:t>Talk to your partner about a time when you</a:t>
            </a:r>
          </a:p>
          <a:p>
            <a:pPr algn="l">
              <a:defRPr b="1" sz="3600">
                <a:solidFill>
                  <a:srgbClr val="514BD8"/>
                </a:solidFill>
              </a:defRPr>
            </a:pPr>
            <a:r>
              <a:t>had a good day because you were cooperative.</a:t>
            </a:r>
          </a:p>
        </p:txBody>
      </p:sp>
      <p:sp>
        <p:nvSpPr>
          <p:cNvPr id="190" name="cooperative"/>
          <p:cNvSpPr txBox="1"/>
          <p:nvPr/>
        </p:nvSpPr>
        <p:spPr>
          <a:xfrm>
            <a:off x="5044437" y="4297186"/>
            <a:ext cx="2696566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2D37BB"/>
                </a:solidFill>
              </a:defRPr>
            </a:lvl1pPr>
          </a:lstStyle>
          <a:p>
            <a:pPr/>
            <a:r>
              <a:t>cooperative</a:t>
            </a:r>
          </a:p>
        </p:txBody>
      </p:sp>
      <p:pic>
        <p:nvPicPr>
          <p:cNvPr id="191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406028" y="325834"/>
            <a:ext cx="3136902" cy="2590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2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067944" y="1068783"/>
            <a:ext cx="3314705" cy="24511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93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907660" y="742404"/>
            <a:ext cx="3556005" cy="2286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9" grpId="1"/>
      <p:bldP build="whole" bldLvl="1" animBg="1" rev="0" advAuto="0" spid="190" grpId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tubborn or cooperative?"/>
          <p:cNvSpPr txBox="1"/>
          <p:nvPr/>
        </p:nvSpPr>
        <p:spPr>
          <a:xfrm>
            <a:off x="4205550" y="4019829"/>
            <a:ext cx="5762093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5969E9"/>
                </a:solidFill>
              </a:defRPr>
            </a:lvl1pPr>
          </a:lstStyle>
          <a:p>
            <a:pPr/>
            <a:r>
              <a:t>stubborn or cooperative? </a:t>
            </a:r>
          </a:p>
        </p:txBody>
      </p:sp>
      <p:pic>
        <p:nvPicPr>
          <p:cNvPr id="196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7767" y="6226621"/>
            <a:ext cx="2857503" cy="2857505"/>
          </a:xfrm>
          <a:prstGeom prst="rect">
            <a:avLst/>
          </a:prstGeom>
          <a:ln w="12700">
            <a:miter lim="400000"/>
          </a:ln>
        </p:spPr>
      </p:pic>
      <p:pic>
        <p:nvPicPr>
          <p:cNvPr id="197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743450" y="276670"/>
            <a:ext cx="3517900" cy="23114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98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035301" y="5659932"/>
            <a:ext cx="2298705" cy="35433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99" name="pasted-image.jpeg" descr="pasted-image.jpe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406028" y="325834"/>
            <a:ext cx="3136902" cy="2590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00" name="pasted-image.jpeg" descr="pasted-image.jpe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9424044" y="548083"/>
            <a:ext cx="3314705" cy="24511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01" name="pasted-image.jpeg" descr="pasted-image.jpe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8958460" y="6114503"/>
            <a:ext cx="3556005" cy="228600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9" grpId="1"/>
      <p:bldP build="whole" bldLvl="1" animBg="1" rev="0" advAuto="0" spid="201" grpId="6"/>
      <p:bldP build="whole" bldLvl="1" animBg="1" rev="0" advAuto="0" spid="196" grpId="4"/>
      <p:bldP build="whole" bldLvl="1" animBg="1" rev="0" advAuto="0" spid="200" grpId="3"/>
      <p:bldP build="whole" bldLvl="1" animBg="1" rev="0" advAuto="0" spid="197" grpId="2"/>
      <p:bldP build="whole" bldLvl="1" animBg="1" rev="0" advAuto="0" spid="198" grpId="5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iddy"/>
          <p:cNvSpPr txBox="1"/>
          <p:nvPr/>
        </p:nvSpPr>
        <p:spPr>
          <a:xfrm>
            <a:off x="5383326" y="4131245"/>
            <a:ext cx="1307593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2D37BB"/>
                </a:solidFill>
              </a:defRPr>
            </a:lvl1pPr>
          </a:lstStyle>
          <a:p>
            <a:pPr/>
            <a:r>
              <a:t>giddy</a:t>
            </a:r>
          </a:p>
        </p:txBody>
      </p:sp>
      <p:sp>
        <p:nvSpPr>
          <p:cNvPr id="204" name="Talk to your partner about what makes…"/>
          <p:cNvSpPr txBox="1"/>
          <p:nvPr/>
        </p:nvSpPr>
        <p:spPr>
          <a:xfrm>
            <a:off x="1949497" y="5835929"/>
            <a:ext cx="8513065" cy="1205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514BD8"/>
                </a:solidFill>
              </a:defRPr>
            </a:pPr>
            <a:r>
              <a:t>Talk to your partner about what makes</a:t>
            </a:r>
          </a:p>
          <a:p>
            <a:pPr algn="l">
              <a:defRPr b="1" sz="3600">
                <a:solidFill>
                  <a:srgbClr val="514BD8"/>
                </a:solidFill>
              </a:defRPr>
            </a:pPr>
            <a:r>
              <a:t>you feel giddy.</a:t>
            </a:r>
          </a:p>
        </p:txBody>
      </p:sp>
      <p:pic>
        <p:nvPicPr>
          <p:cNvPr id="205" name="pasted-image.png" descr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61875" y="573385"/>
            <a:ext cx="2159002" cy="37592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06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120580" y="698860"/>
            <a:ext cx="1603720" cy="2964446"/>
          </a:xfrm>
          <a:prstGeom prst="rect">
            <a:avLst/>
          </a:prstGeom>
          <a:ln w="12700">
            <a:miter lim="400000"/>
          </a:ln>
        </p:spPr>
      </p:pic>
      <p:pic>
        <p:nvPicPr>
          <p:cNvPr id="207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079382" y="608458"/>
            <a:ext cx="3060702" cy="26543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4" grpId="2"/>
      <p:bldP build="whole" bldLvl="1" animBg="1" rev="0" advAuto="0" spid="203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erious"/>
          <p:cNvSpPr txBox="1"/>
          <p:nvPr/>
        </p:nvSpPr>
        <p:spPr>
          <a:xfrm>
            <a:off x="5180100" y="4131245"/>
            <a:ext cx="1714043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2D37BB"/>
                </a:solidFill>
              </a:defRPr>
            </a:lvl1pPr>
          </a:lstStyle>
          <a:p>
            <a:pPr/>
            <a:r>
              <a:t>serious</a:t>
            </a:r>
          </a:p>
        </p:txBody>
      </p:sp>
      <p:sp>
        <p:nvSpPr>
          <p:cNvPr id="210" name="Talk to your partner about what makes…"/>
          <p:cNvSpPr txBox="1"/>
          <p:nvPr/>
        </p:nvSpPr>
        <p:spPr>
          <a:xfrm>
            <a:off x="1949497" y="5835929"/>
            <a:ext cx="8513065" cy="1205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514BD8"/>
                </a:solidFill>
              </a:defRPr>
            </a:pPr>
            <a:r>
              <a:t>Talk to your partner about what makes</a:t>
            </a:r>
          </a:p>
          <a:p>
            <a:pPr algn="l">
              <a:defRPr b="1" sz="3600">
                <a:solidFill>
                  <a:srgbClr val="514BD8"/>
                </a:solidFill>
              </a:defRPr>
            </a:pPr>
            <a:r>
              <a:t>you feel serious.</a:t>
            </a:r>
          </a:p>
        </p:txBody>
      </p:sp>
      <p:pic>
        <p:nvPicPr>
          <p:cNvPr id="211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31201" y="18106"/>
            <a:ext cx="2148835" cy="2817605"/>
          </a:xfrm>
          <a:prstGeom prst="rect">
            <a:avLst/>
          </a:prstGeom>
          <a:ln w="12700">
            <a:miter lim="400000"/>
          </a:ln>
        </p:spPr>
      </p:pic>
      <p:pic>
        <p:nvPicPr>
          <p:cNvPr id="212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608371" y="705991"/>
            <a:ext cx="2857502" cy="285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13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164909" y="376087"/>
            <a:ext cx="2857505" cy="28575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0" grpId="2"/>
      <p:bldP build="whole" bldLvl="1" animBg="1" rev="0" advAuto="0" spid="209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iddy or serious?"/>
          <p:cNvSpPr txBox="1"/>
          <p:nvPr/>
        </p:nvSpPr>
        <p:spPr>
          <a:xfrm>
            <a:off x="4626300" y="4420251"/>
            <a:ext cx="4000043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5969E9"/>
                </a:solidFill>
              </a:defRPr>
            </a:lvl1pPr>
          </a:lstStyle>
          <a:p>
            <a:pPr/>
            <a:r>
              <a:t>giddy or serious? </a:t>
            </a:r>
          </a:p>
        </p:txBody>
      </p:sp>
      <p:pic>
        <p:nvPicPr>
          <p:cNvPr id="216" name="pasted-image.png" descr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422900" y="357485"/>
            <a:ext cx="2159000" cy="37592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17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93079" y="932663"/>
            <a:ext cx="1603719" cy="2964447"/>
          </a:xfrm>
          <a:prstGeom prst="rect">
            <a:avLst/>
          </a:prstGeom>
          <a:ln w="12700">
            <a:miter lim="400000"/>
          </a:ln>
        </p:spPr>
      </p:pic>
      <p:pic>
        <p:nvPicPr>
          <p:cNvPr id="218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929441" y="5370957"/>
            <a:ext cx="3060705" cy="26543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19" name="pasted-image.jpeg" descr="pasted-image.jpe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784701" y="424506"/>
            <a:ext cx="2148838" cy="2817605"/>
          </a:xfrm>
          <a:prstGeom prst="rect">
            <a:avLst/>
          </a:prstGeom>
          <a:ln w="12700">
            <a:miter lim="400000"/>
          </a:ln>
        </p:spPr>
      </p:pic>
      <p:pic>
        <p:nvPicPr>
          <p:cNvPr id="220" name="pasted-image.jpeg" descr="pasted-image.jpe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522272" y="5481487"/>
            <a:ext cx="2857501" cy="2857505"/>
          </a:xfrm>
          <a:prstGeom prst="rect">
            <a:avLst/>
          </a:prstGeom>
          <a:ln w="12700">
            <a:miter lim="400000"/>
          </a:ln>
        </p:spPr>
      </p:pic>
      <p:pic>
        <p:nvPicPr>
          <p:cNvPr id="221" name="pasted-image.jpeg" descr="pasted-image.jpe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0400109" y="5481487"/>
            <a:ext cx="2857505" cy="285750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8" grpId="5"/>
      <p:bldP build="whole" bldLvl="1" animBg="1" rev="0" advAuto="0" spid="221" grpId="6"/>
      <p:bldP build="whole" bldLvl="1" animBg="1" rev="0" advAuto="0" spid="220" grpId="4"/>
      <p:bldP build="whole" bldLvl="1" animBg="1" rev="0" advAuto="0" spid="217" grpId="1"/>
      <p:bldP build="whole" bldLvl="1" animBg="1" rev="0" advAuto="0" spid="219" grpId="3"/>
      <p:bldP build="whole" bldLvl="1" animBg="1" rev="0" advAuto="0" spid="216" grpId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agreeable"/>
          <p:cNvSpPr txBox="1"/>
          <p:nvPr/>
        </p:nvSpPr>
        <p:spPr>
          <a:xfrm>
            <a:off x="4900750" y="4131245"/>
            <a:ext cx="2272742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2D37BB"/>
                </a:solidFill>
              </a:defRPr>
            </a:lvl1pPr>
          </a:lstStyle>
          <a:p>
            <a:pPr/>
            <a:r>
              <a:t>agreeable</a:t>
            </a:r>
          </a:p>
        </p:txBody>
      </p:sp>
      <p:sp>
        <p:nvSpPr>
          <p:cNvPr id="224" name="Talk to your partner about why agreeable…"/>
          <p:cNvSpPr txBox="1"/>
          <p:nvPr/>
        </p:nvSpPr>
        <p:spPr>
          <a:xfrm>
            <a:off x="1149397" y="5874029"/>
            <a:ext cx="9038387" cy="1205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514BD8"/>
                </a:solidFill>
              </a:defRPr>
            </a:pPr>
            <a:r>
              <a:t>Talk to your partner about why agreeable</a:t>
            </a:r>
          </a:p>
          <a:p>
            <a:pPr algn="l">
              <a:defRPr b="1" sz="3600">
                <a:solidFill>
                  <a:srgbClr val="514BD8"/>
                </a:solidFill>
              </a:defRPr>
            </a:pPr>
            <a:r>
              <a:t>people have friends.</a:t>
            </a:r>
          </a:p>
        </p:txBody>
      </p:sp>
      <p:pic>
        <p:nvPicPr>
          <p:cNvPr id="225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225135" y="545900"/>
            <a:ext cx="3175005" cy="25654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26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03968" y="815429"/>
            <a:ext cx="3263904" cy="2489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7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455417" y="740517"/>
            <a:ext cx="3403605" cy="238760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4" grpId="2"/>
      <p:bldP build="whole" bldLvl="1" animBg="1" rev="0" advAuto="0" spid="223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disagreeable"/>
          <p:cNvSpPr txBox="1"/>
          <p:nvPr/>
        </p:nvSpPr>
        <p:spPr>
          <a:xfrm>
            <a:off x="4579339" y="4131245"/>
            <a:ext cx="2915565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2D37BB"/>
                </a:solidFill>
              </a:defRPr>
            </a:lvl1pPr>
          </a:lstStyle>
          <a:p>
            <a:pPr/>
            <a:r>
              <a:t>disagreeable</a:t>
            </a:r>
          </a:p>
        </p:txBody>
      </p:sp>
      <p:sp>
        <p:nvSpPr>
          <p:cNvPr id="230" name="Talk to your partner about something that a…"/>
          <p:cNvSpPr txBox="1"/>
          <p:nvPr/>
        </p:nvSpPr>
        <p:spPr>
          <a:xfrm>
            <a:off x="539798" y="5810529"/>
            <a:ext cx="9671609" cy="1764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514BD8"/>
                </a:solidFill>
              </a:defRPr>
            </a:pPr>
            <a:r>
              <a:t>Talk to your partner about something that a</a:t>
            </a:r>
          </a:p>
          <a:p>
            <a:pPr algn="l">
              <a:defRPr b="1" sz="3600">
                <a:solidFill>
                  <a:srgbClr val="514BD8"/>
                </a:solidFill>
              </a:defRPr>
            </a:pPr>
            <a:r>
              <a:t>disagreeable person might say when asked </a:t>
            </a:r>
          </a:p>
          <a:p>
            <a:pPr algn="l">
              <a:defRPr b="1" sz="3600">
                <a:solidFill>
                  <a:srgbClr val="514BD8"/>
                </a:solidFill>
              </a:defRPr>
            </a:pPr>
            <a:r>
              <a:t>to cooperate.</a:t>
            </a:r>
          </a:p>
        </p:txBody>
      </p:sp>
      <p:pic>
        <p:nvPicPr>
          <p:cNvPr id="231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50625" y="747561"/>
            <a:ext cx="2463803" cy="3289306"/>
          </a:xfrm>
          <a:prstGeom prst="rect">
            <a:avLst/>
          </a:prstGeom>
          <a:ln w="12700">
            <a:miter lim="400000"/>
          </a:ln>
        </p:spPr>
      </p:pic>
      <p:pic>
        <p:nvPicPr>
          <p:cNvPr id="232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025900" y="880912"/>
            <a:ext cx="3200400" cy="25400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33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122691" y="1160312"/>
            <a:ext cx="3289302" cy="24638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9" grpId="1"/>
      <p:bldP build="whole" bldLvl="1" animBg="1" rev="0" advAuto="0" spid="230" grpId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agreeable or disagreeable?"/>
          <p:cNvSpPr txBox="1"/>
          <p:nvPr/>
        </p:nvSpPr>
        <p:spPr>
          <a:xfrm>
            <a:off x="3542965" y="4420251"/>
            <a:ext cx="6166714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5969E9"/>
                </a:solidFill>
              </a:defRPr>
            </a:lvl1pPr>
          </a:lstStyle>
          <a:p>
            <a:pPr/>
            <a:r>
              <a:t>agreeable or disagreeable? </a:t>
            </a:r>
          </a:p>
        </p:txBody>
      </p:sp>
      <p:pic>
        <p:nvPicPr>
          <p:cNvPr id="236" name="pasted-image.png" descr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958732" y="6376342"/>
            <a:ext cx="3403602" cy="2387605"/>
          </a:xfrm>
          <a:prstGeom prst="rect">
            <a:avLst/>
          </a:prstGeom>
          <a:ln w="12700">
            <a:miter lim="400000"/>
          </a:ln>
        </p:spPr>
      </p:pic>
      <p:pic>
        <p:nvPicPr>
          <p:cNvPr id="237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225135" y="545900"/>
            <a:ext cx="3175005" cy="25654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38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03968" y="815429"/>
            <a:ext cx="3263904" cy="2489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39" name="pasted-image.jpeg" descr="pasted-image.jpe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69627" y="5611662"/>
            <a:ext cx="2463801" cy="3289304"/>
          </a:xfrm>
          <a:prstGeom prst="rect">
            <a:avLst/>
          </a:prstGeom>
          <a:ln w="12700">
            <a:miter lim="400000"/>
          </a:ln>
        </p:spPr>
      </p:pic>
      <p:pic>
        <p:nvPicPr>
          <p:cNvPr id="240" name="pasted-image.jpeg" descr="pasted-image.jpe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025900" y="880912"/>
            <a:ext cx="3200400" cy="25400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41" name="pasted-image.jpeg" descr="pasted-image.jpe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449091" y="6376342"/>
            <a:ext cx="3289302" cy="246380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0" grpId="2"/>
      <p:bldP build="whole" bldLvl="1" animBg="1" rev="0" advAuto="0" spid="239" grpId="4"/>
      <p:bldP build="whole" bldLvl="1" animBg="1" rev="0" advAuto="0" spid="237" grpId="3"/>
      <p:bldP build="whole" bldLvl="1" animBg="1" rev="0" advAuto="0" spid="236" grpId="6"/>
      <p:bldP build="whole" bldLvl="1" animBg="1" rev="0" advAuto="0" spid="241" grpId="5"/>
      <p:bldP build="whole" bldLvl="1" animBg="1" rev="0" advAuto="0" spid="238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474341" y="406696"/>
            <a:ext cx="3429002" cy="23622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24" name="pasted-image.png" descr="pasted-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368925" y="1346496"/>
            <a:ext cx="3987800" cy="20320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25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822308" y="456454"/>
            <a:ext cx="1797321" cy="2821486"/>
          </a:xfrm>
          <a:prstGeom prst="rect">
            <a:avLst/>
          </a:prstGeom>
          <a:ln w="12700">
            <a:miter lim="400000"/>
          </a:ln>
        </p:spPr>
      </p:pic>
      <p:sp>
        <p:nvSpPr>
          <p:cNvPr id="126" name="content"/>
          <p:cNvSpPr txBox="1"/>
          <p:nvPr/>
        </p:nvSpPr>
        <p:spPr>
          <a:xfrm>
            <a:off x="6034811" y="4283645"/>
            <a:ext cx="1782623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2D37BB"/>
                </a:solidFill>
              </a:defRPr>
            </a:lvl1pPr>
          </a:lstStyle>
          <a:p>
            <a:pPr/>
            <a:r>
              <a:t>content</a:t>
            </a:r>
          </a:p>
        </p:txBody>
      </p:sp>
      <p:sp>
        <p:nvSpPr>
          <p:cNvPr id="127" name="Talk to your partner about a place where you…"/>
          <p:cNvSpPr txBox="1"/>
          <p:nvPr/>
        </p:nvSpPr>
        <p:spPr>
          <a:xfrm>
            <a:off x="1949497" y="5835929"/>
            <a:ext cx="9826144" cy="1205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514BD8"/>
                </a:solidFill>
              </a:defRPr>
            </a:pPr>
            <a:r>
              <a:t>Talk to your partner about a place where you</a:t>
            </a:r>
          </a:p>
          <a:p>
            <a:pPr algn="l">
              <a:defRPr b="1" sz="3600">
                <a:solidFill>
                  <a:srgbClr val="514BD8"/>
                </a:solidFill>
              </a:defRPr>
            </a:pPr>
            <a:r>
              <a:t>go to feel content.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6" grpId="1"/>
      <p:bldP build="whole" bldLvl="1" animBg="1" rev="0" advAuto="0" spid="127" grpId="2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reluctant"/>
          <p:cNvSpPr txBox="1"/>
          <p:nvPr/>
        </p:nvSpPr>
        <p:spPr>
          <a:xfrm>
            <a:off x="5010479" y="4131245"/>
            <a:ext cx="2053286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2D37BB"/>
                </a:solidFill>
              </a:defRPr>
            </a:lvl1pPr>
          </a:lstStyle>
          <a:p>
            <a:pPr/>
            <a:r>
              <a:t>reluctant</a:t>
            </a:r>
          </a:p>
        </p:txBody>
      </p:sp>
      <p:sp>
        <p:nvSpPr>
          <p:cNvPr id="244" name="Talk to your partner about a time when…"/>
          <p:cNvSpPr txBox="1"/>
          <p:nvPr/>
        </p:nvSpPr>
        <p:spPr>
          <a:xfrm>
            <a:off x="882696" y="6026429"/>
            <a:ext cx="9706815" cy="1205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514BD8"/>
                </a:solidFill>
              </a:defRPr>
            </a:pPr>
            <a:r>
              <a:t>Talk to your partner about a time when</a:t>
            </a:r>
          </a:p>
          <a:p>
            <a:pPr algn="l">
              <a:defRPr b="1" sz="3600">
                <a:solidFill>
                  <a:srgbClr val="514BD8"/>
                </a:solidFill>
              </a:defRPr>
            </a:pPr>
            <a:r>
              <a:t>you felt you were reluctant to do something.</a:t>
            </a:r>
          </a:p>
        </p:txBody>
      </p:sp>
      <p:pic>
        <p:nvPicPr>
          <p:cNvPr id="245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213769" y="492223"/>
            <a:ext cx="2425705" cy="24638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46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86395" y="264317"/>
            <a:ext cx="2324101" cy="3505204"/>
          </a:xfrm>
          <a:prstGeom prst="rect">
            <a:avLst/>
          </a:prstGeom>
          <a:ln w="12700">
            <a:miter lim="400000"/>
          </a:ln>
        </p:spPr>
      </p:pic>
      <p:pic>
        <p:nvPicPr>
          <p:cNvPr id="247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203207" y="684212"/>
            <a:ext cx="2222502" cy="36576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3" grpId="1"/>
      <p:bldP build="whole" bldLvl="1" animBg="1" rev="0" advAuto="0" spid="244" grpId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eager"/>
          <p:cNvSpPr txBox="1"/>
          <p:nvPr/>
        </p:nvSpPr>
        <p:spPr>
          <a:xfrm>
            <a:off x="5357721" y="4131245"/>
            <a:ext cx="1358799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2D37BB"/>
                </a:solidFill>
              </a:defRPr>
            </a:lvl1pPr>
          </a:lstStyle>
          <a:p>
            <a:pPr/>
            <a:r>
              <a:t>eager</a:t>
            </a:r>
          </a:p>
        </p:txBody>
      </p:sp>
      <p:sp>
        <p:nvSpPr>
          <p:cNvPr id="250" name="Talk to your partner about something you…"/>
          <p:cNvSpPr txBox="1"/>
          <p:nvPr/>
        </p:nvSpPr>
        <p:spPr>
          <a:xfrm>
            <a:off x="1949498" y="5835929"/>
            <a:ext cx="9089137" cy="1205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514BD8"/>
                </a:solidFill>
              </a:defRPr>
            </a:pPr>
            <a:r>
              <a:t>Talk to your partner about something you</a:t>
            </a:r>
          </a:p>
          <a:p>
            <a:pPr algn="l">
              <a:defRPr b="1" sz="3600">
                <a:solidFill>
                  <a:srgbClr val="514BD8"/>
                </a:solidFill>
              </a:defRPr>
            </a:pPr>
            <a:r>
              <a:t>are eager to do today.</a:t>
            </a:r>
          </a:p>
        </p:txBody>
      </p:sp>
      <p:pic>
        <p:nvPicPr>
          <p:cNvPr id="251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32668" y="304353"/>
            <a:ext cx="2857501" cy="285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2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220716" y="952846"/>
            <a:ext cx="2857501" cy="28575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53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911802" y="469154"/>
            <a:ext cx="2933705" cy="27686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9" grpId="1"/>
      <p:bldP build="whole" bldLvl="1" animBg="1" rev="0" advAuto="0" spid="250" grpId="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reluctant or eager?"/>
          <p:cNvSpPr txBox="1"/>
          <p:nvPr/>
        </p:nvSpPr>
        <p:spPr>
          <a:xfrm>
            <a:off x="4862874" y="4217051"/>
            <a:ext cx="4390493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5969E9"/>
                </a:solidFill>
              </a:defRPr>
            </a:lvl1pPr>
          </a:lstStyle>
          <a:p>
            <a:pPr/>
            <a:r>
              <a:t>reluctant or eager? </a:t>
            </a:r>
          </a:p>
        </p:txBody>
      </p:sp>
      <p:pic>
        <p:nvPicPr>
          <p:cNvPr id="256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213769" y="492223"/>
            <a:ext cx="2425705" cy="24638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57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86395" y="264317"/>
            <a:ext cx="2324101" cy="3505204"/>
          </a:xfrm>
          <a:prstGeom prst="rect">
            <a:avLst/>
          </a:prstGeom>
          <a:ln w="12700">
            <a:miter lim="400000"/>
          </a:ln>
        </p:spPr>
      </p:pic>
      <p:pic>
        <p:nvPicPr>
          <p:cNvPr id="258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228607" y="5484812"/>
            <a:ext cx="2222502" cy="3657604"/>
          </a:xfrm>
          <a:prstGeom prst="rect">
            <a:avLst/>
          </a:prstGeom>
          <a:ln w="12700">
            <a:miter lim="400000"/>
          </a:ln>
        </p:spPr>
      </p:pic>
      <p:pic>
        <p:nvPicPr>
          <p:cNvPr id="259" name="pasted-image.jpeg" descr="pasted-image.jpe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137866" y="5981253"/>
            <a:ext cx="2857503" cy="2857505"/>
          </a:xfrm>
          <a:prstGeom prst="rect">
            <a:avLst/>
          </a:prstGeom>
          <a:ln w="12700">
            <a:miter lim="400000"/>
          </a:ln>
        </p:spPr>
      </p:pic>
      <p:pic>
        <p:nvPicPr>
          <p:cNvPr id="260" name="pasted-image.jpeg" descr="pasted-image.jpe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58314" y="5884862"/>
            <a:ext cx="2857503" cy="2857505"/>
          </a:xfrm>
          <a:prstGeom prst="rect">
            <a:avLst/>
          </a:prstGeom>
          <a:ln w="12700">
            <a:miter lim="400000"/>
          </a:ln>
        </p:spPr>
      </p:pic>
      <p:pic>
        <p:nvPicPr>
          <p:cNvPr id="261" name="pasted-image.jpeg" descr="pasted-image.jpe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7911802" y="469154"/>
            <a:ext cx="2933705" cy="27686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61" grpId="3"/>
      <p:bldP build="whole" bldLvl="1" animBg="1" rev="0" advAuto="0" spid="256" grpId="2"/>
      <p:bldP build="whole" bldLvl="1" animBg="1" rev="0" advAuto="0" spid="257" grpId="1"/>
      <p:bldP build="whole" bldLvl="1" animBg="1" rev="0" advAuto="0" spid="260" grpId="4"/>
      <p:bldP build="whole" bldLvl="1" animBg="1" rev="0" advAuto="0" spid="259" grpId="5"/>
      <p:bldP build="whole" bldLvl="1" animBg="1" rev="0" advAuto="0" spid="258" grpId="6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encouraged"/>
          <p:cNvSpPr txBox="1"/>
          <p:nvPr/>
        </p:nvSpPr>
        <p:spPr>
          <a:xfrm>
            <a:off x="3744314" y="4608660"/>
            <a:ext cx="2722169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2D37BB"/>
                </a:solidFill>
              </a:defRPr>
            </a:lvl1pPr>
          </a:lstStyle>
          <a:p>
            <a:pPr/>
            <a:r>
              <a:t>encouraged</a:t>
            </a:r>
          </a:p>
        </p:txBody>
      </p:sp>
      <p:sp>
        <p:nvSpPr>
          <p:cNvPr id="264" name="Talk to your partner about someone who…"/>
          <p:cNvSpPr txBox="1"/>
          <p:nvPr/>
        </p:nvSpPr>
        <p:spPr>
          <a:xfrm>
            <a:off x="1238296" y="6458229"/>
            <a:ext cx="8936433" cy="1205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514BD8"/>
                </a:solidFill>
              </a:defRPr>
            </a:pPr>
            <a:r>
              <a:t>Talk to your partner about someone who</a:t>
            </a:r>
          </a:p>
          <a:p>
            <a:pPr algn="l">
              <a:defRPr b="1" sz="3600">
                <a:solidFill>
                  <a:srgbClr val="514BD8"/>
                </a:solidFill>
              </a:defRPr>
            </a:pPr>
            <a:r>
              <a:t> encourages you to do your best.</a:t>
            </a:r>
          </a:p>
        </p:txBody>
      </p:sp>
      <p:pic>
        <p:nvPicPr>
          <p:cNvPr id="265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6004" y="1013569"/>
            <a:ext cx="2857506" cy="28575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66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423916" y="447129"/>
            <a:ext cx="2311401" cy="35179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67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619303" y="249582"/>
            <a:ext cx="4109147" cy="410915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64" grpId="2"/>
      <p:bldP build="whole" bldLvl="1" animBg="1" rev="0" advAuto="0" spid="263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discouraged"/>
          <p:cNvSpPr txBox="1"/>
          <p:nvPr/>
        </p:nvSpPr>
        <p:spPr>
          <a:xfrm>
            <a:off x="4621403" y="4131245"/>
            <a:ext cx="2831440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2D37BB"/>
                </a:solidFill>
              </a:defRPr>
            </a:lvl1pPr>
          </a:lstStyle>
          <a:p>
            <a:pPr/>
            <a:r>
              <a:t>discouraged</a:t>
            </a:r>
          </a:p>
        </p:txBody>
      </p:sp>
      <p:sp>
        <p:nvSpPr>
          <p:cNvPr id="270" name="Talk to your partner about what you can…"/>
          <p:cNvSpPr txBox="1"/>
          <p:nvPr/>
        </p:nvSpPr>
        <p:spPr>
          <a:xfrm>
            <a:off x="1352600" y="5950229"/>
            <a:ext cx="9670695" cy="1205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514BD8"/>
                </a:solidFill>
              </a:defRPr>
            </a:pPr>
            <a:r>
              <a:t>Talk to your partner about what you can</a:t>
            </a:r>
          </a:p>
          <a:p>
            <a:pPr algn="l">
              <a:defRPr b="1" sz="3600">
                <a:solidFill>
                  <a:srgbClr val="514BD8"/>
                </a:solidFill>
              </a:defRPr>
            </a:pPr>
            <a:r>
              <a:t>say to someone who is feeling discouraged.</a:t>
            </a:r>
          </a:p>
        </p:txBody>
      </p:sp>
      <p:pic>
        <p:nvPicPr>
          <p:cNvPr id="271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688555" y="215326"/>
            <a:ext cx="3257616" cy="1824266"/>
          </a:xfrm>
          <a:prstGeom prst="rect">
            <a:avLst/>
          </a:prstGeom>
          <a:ln w="12700">
            <a:miter lim="400000"/>
          </a:ln>
        </p:spPr>
      </p:pic>
      <p:pic>
        <p:nvPicPr>
          <p:cNvPr id="272" name="pasted-image.png" descr="pasted-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108553" y="653950"/>
            <a:ext cx="2492624" cy="2133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73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88204" y="432891"/>
            <a:ext cx="2552703" cy="31877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70" grpId="2"/>
      <p:bldP build="whole" bldLvl="1" animBg="1" rev="0" advAuto="0" spid="269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encouraged or discouraged?"/>
          <p:cNvSpPr txBox="1"/>
          <p:nvPr/>
        </p:nvSpPr>
        <p:spPr>
          <a:xfrm>
            <a:off x="3792115" y="4217051"/>
            <a:ext cx="6532017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5969E9"/>
                </a:solidFill>
              </a:defRPr>
            </a:lvl1pPr>
          </a:lstStyle>
          <a:p>
            <a:pPr/>
            <a:r>
              <a:t>encouraged or discouraged? </a:t>
            </a:r>
          </a:p>
        </p:txBody>
      </p:sp>
      <p:pic>
        <p:nvPicPr>
          <p:cNvPr id="276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701255" y="875726"/>
            <a:ext cx="3257616" cy="1824266"/>
          </a:xfrm>
          <a:prstGeom prst="rect">
            <a:avLst/>
          </a:prstGeom>
          <a:ln w="12700">
            <a:miter lim="400000"/>
          </a:ln>
        </p:spPr>
      </p:pic>
      <p:pic>
        <p:nvPicPr>
          <p:cNvPr id="277" name="pasted-image.png" descr="pasted-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654153" y="6495157"/>
            <a:ext cx="2492624" cy="21336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78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33806" y="556367"/>
            <a:ext cx="2857503" cy="2857503"/>
          </a:xfrm>
          <a:prstGeom prst="rect">
            <a:avLst/>
          </a:prstGeom>
          <a:ln w="12700">
            <a:miter lim="400000"/>
          </a:ln>
        </p:spPr>
      </p:pic>
      <p:pic>
        <p:nvPicPr>
          <p:cNvPr id="279" name="pasted-image.jpeg" descr="pasted-image.jpe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17116" y="5514428"/>
            <a:ext cx="2311401" cy="3517906"/>
          </a:xfrm>
          <a:prstGeom prst="rect">
            <a:avLst/>
          </a:prstGeom>
          <a:ln w="12700">
            <a:miter lim="400000"/>
          </a:ln>
        </p:spPr>
      </p:pic>
      <p:pic>
        <p:nvPicPr>
          <p:cNvPr id="280" name="pasted-image.jpeg" descr="pasted-image.jpe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759003" y="5507382"/>
            <a:ext cx="4109147" cy="4109151"/>
          </a:xfrm>
          <a:prstGeom prst="rect">
            <a:avLst/>
          </a:prstGeom>
          <a:ln w="12700">
            <a:miter lim="400000"/>
          </a:ln>
        </p:spPr>
      </p:pic>
      <p:pic>
        <p:nvPicPr>
          <p:cNvPr id="281" name="pasted-image.jpeg" descr="pasted-image.jpe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8203406" y="547191"/>
            <a:ext cx="2552705" cy="31877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76" grpId="2"/>
      <p:bldP build="whole" bldLvl="1" animBg="1" rev="0" advAuto="0" spid="278" grpId="1"/>
      <p:bldP build="whole" bldLvl="1" animBg="1" rev="0" advAuto="0" spid="279" grpId="4"/>
      <p:bldP build="whole" bldLvl="1" animBg="1" rev="0" advAuto="0" spid="277" grpId="5"/>
      <p:bldP build="whole" bldLvl="1" animBg="1" rev="0" advAuto="0" spid="281" grpId="3"/>
      <p:bldP build="whole" bldLvl="1" animBg="1" rev="0" advAuto="0" spid="280" grpId="6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focused"/>
          <p:cNvSpPr txBox="1"/>
          <p:nvPr/>
        </p:nvSpPr>
        <p:spPr>
          <a:xfrm>
            <a:off x="5365825" y="4055045"/>
            <a:ext cx="1866748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2D37BB"/>
                </a:solidFill>
              </a:defRPr>
            </a:lvl1pPr>
          </a:lstStyle>
          <a:p>
            <a:pPr/>
            <a:r>
              <a:t>focused</a:t>
            </a:r>
          </a:p>
        </p:txBody>
      </p:sp>
      <p:sp>
        <p:nvSpPr>
          <p:cNvPr id="284" name="Talk to your partner about why your teacher…"/>
          <p:cNvSpPr txBox="1"/>
          <p:nvPr/>
        </p:nvSpPr>
        <p:spPr>
          <a:xfrm>
            <a:off x="1949498" y="5835929"/>
            <a:ext cx="9632291" cy="1205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514BD8"/>
                </a:solidFill>
              </a:defRPr>
            </a:pPr>
            <a:r>
              <a:t>Talk to your partner about why your teacher</a:t>
            </a:r>
          </a:p>
          <a:p>
            <a:pPr algn="l">
              <a:defRPr b="1" sz="3600">
                <a:solidFill>
                  <a:srgbClr val="514BD8"/>
                </a:solidFill>
              </a:defRPr>
            </a:pPr>
            <a:r>
              <a:t>wants you to be focused. </a:t>
            </a:r>
          </a:p>
        </p:txBody>
      </p:sp>
      <p:pic>
        <p:nvPicPr>
          <p:cNvPr id="285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242100" y="581223"/>
            <a:ext cx="3441702" cy="2362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86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115271" y="577352"/>
            <a:ext cx="2857505" cy="28575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87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51346" y="448367"/>
            <a:ext cx="2806701" cy="289560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83" grpId="1"/>
      <p:bldP build="whole" bldLvl="1" animBg="1" rev="0" advAuto="0" spid="284" grpId="2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Talk to your partner about what you can do to…"/>
          <p:cNvSpPr txBox="1"/>
          <p:nvPr/>
        </p:nvSpPr>
        <p:spPr>
          <a:xfrm>
            <a:off x="679497" y="5886729"/>
            <a:ext cx="10030055" cy="1205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514BD8"/>
                </a:solidFill>
              </a:defRPr>
            </a:pPr>
            <a:r>
              <a:t>Talk to your partner about what you can do to</a:t>
            </a:r>
          </a:p>
          <a:p>
            <a:pPr algn="l">
              <a:defRPr b="1" sz="3600">
                <a:solidFill>
                  <a:srgbClr val="514BD8"/>
                </a:solidFill>
              </a:defRPr>
            </a:pPr>
            <a:r>
              <a:t>be focused when you feel fidgety. </a:t>
            </a:r>
          </a:p>
        </p:txBody>
      </p:sp>
      <p:sp>
        <p:nvSpPr>
          <p:cNvPr id="290" name="fidgety"/>
          <p:cNvSpPr txBox="1"/>
          <p:nvPr/>
        </p:nvSpPr>
        <p:spPr>
          <a:xfrm>
            <a:off x="5535369" y="4118545"/>
            <a:ext cx="1603858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2D37BB"/>
                </a:solidFill>
              </a:defRPr>
            </a:lvl1pPr>
          </a:lstStyle>
          <a:p>
            <a:pPr/>
            <a:r>
              <a:t>fidgety</a:t>
            </a:r>
          </a:p>
        </p:txBody>
      </p:sp>
      <p:pic>
        <p:nvPicPr>
          <p:cNvPr id="291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787530" y="746223"/>
            <a:ext cx="3225803" cy="25146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92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214513" y="708123"/>
            <a:ext cx="3149603" cy="25908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93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984326" y="382932"/>
            <a:ext cx="2819405" cy="288290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89" grpId="1"/>
      <p:bldP build="whole" bldLvl="1" animBg="1" rev="0" advAuto="0" spid="290" grpId="2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focused or fidgety?"/>
          <p:cNvSpPr txBox="1"/>
          <p:nvPr/>
        </p:nvSpPr>
        <p:spPr>
          <a:xfrm>
            <a:off x="3373113" y="4153551"/>
            <a:ext cx="4449014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5969E9"/>
                </a:solidFill>
              </a:defRPr>
            </a:lvl1pPr>
          </a:lstStyle>
          <a:p>
            <a:pPr/>
            <a:r>
              <a:t>focused or fidgety? </a:t>
            </a:r>
          </a:p>
        </p:txBody>
      </p:sp>
      <p:pic>
        <p:nvPicPr>
          <p:cNvPr id="296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98871" y="5974853"/>
            <a:ext cx="2857502" cy="2857505"/>
          </a:xfrm>
          <a:prstGeom prst="rect">
            <a:avLst/>
          </a:prstGeom>
          <a:ln w="12700">
            <a:miter lim="400000"/>
          </a:ln>
        </p:spPr>
      </p:pic>
      <p:pic>
        <p:nvPicPr>
          <p:cNvPr id="297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37099" y="6137819"/>
            <a:ext cx="2806701" cy="2895605"/>
          </a:xfrm>
          <a:prstGeom prst="rect">
            <a:avLst/>
          </a:prstGeom>
          <a:ln w="12700">
            <a:miter lim="400000"/>
          </a:ln>
        </p:spPr>
      </p:pic>
      <p:pic>
        <p:nvPicPr>
          <p:cNvPr id="298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921327" y="860621"/>
            <a:ext cx="3225805" cy="2514603"/>
          </a:xfrm>
          <a:prstGeom prst="rect">
            <a:avLst/>
          </a:prstGeom>
          <a:ln w="12700">
            <a:miter lim="400000"/>
          </a:ln>
        </p:spPr>
      </p:pic>
      <p:pic>
        <p:nvPicPr>
          <p:cNvPr id="299" name="pasted-image.jpeg" descr="pasted-image.jpe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29987" y="1000224"/>
            <a:ext cx="3149603" cy="2590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00" name="pasted-image.jpeg" descr="pasted-image.jpe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8124527" y="6144169"/>
            <a:ext cx="2819405" cy="2882905"/>
          </a:xfrm>
          <a:prstGeom prst="rect">
            <a:avLst/>
          </a:prstGeom>
          <a:ln w="12700">
            <a:miter lim="400000"/>
          </a:ln>
        </p:spPr>
      </p:pic>
      <p:pic>
        <p:nvPicPr>
          <p:cNvPr id="301" name="pasted-image.jpeg" descr="pasted-image.jpe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640459" y="936821"/>
            <a:ext cx="3441705" cy="236220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98" grpId="3"/>
      <p:bldP build="whole" bldLvl="1" animBg="1" rev="0" advAuto="0" spid="301" grpId="2"/>
      <p:bldP build="whole" bldLvl="1" animBg="1" rev="0" advAuto="0" spid="299" grpId="1"/>
      <p:bldP build="whole" bldLvl="1" animBg="1" rev="0" advAuto="0" spid="297" grpId="5"/>
      <p:bldP build="whole" bldLvl="1" animBg="1" rev="0" advAuto="0" spid="296" grpId="4"/>
      <p:bldP build="whole" bldLvl="1" animBg="1" rev="0" advAuto="0" spid="300" grpId="6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enthusiastic"/>
          <p:cNvSpPr txBox="1"/>
          <p:nvPr/>
        </p:nvSpPr>
        <p:spPr>
          <a:xfrm>
            <a:off x="5120513" y="3521645"/>
            <a:ext cx="2763775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2D37BB"/>
                </a:solidFill>
              </a:defRPr>
            </a:lvl1pPr>
          </a:lstStyle>
          <a:p>
            <a:pPr/>
            <a:r>
              <a:t>enthusiastic</a:t>
            </a:r>
          </a:p>
        </p:txBody>
      </p:sp>
      <p:sp>
        <p:nvSpPr>
          <p:cNvPr id="304" name="Talk to your partner about why it is good to…"/>
          <p:cNvSpPr txBox="1"/>
          <p:nvPr/>
        </p:nvSpPr>
        <p:spPr>
          <a:xfrm>
            <a:off x="1949498" y="5835929"/>
            <a:ext cx="9461298" cy="1205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514BD8"/>
                </a:solidFill>
              </a:defRPr>
            </a:pPr>
            <a:r>
              <a:t>Talk to your partner about why it is good to</a:t>
            </a:r>
          </a:p>
          <a:p>
            <a:pPr algn="l">
              <a:defRPr b="1" sz="3600">
                <a:solidFill>
                  <a:srgbClr val="514BD8"/>
                </a:solidFill>
              </a:defRPr>
            </a:pPr>
            <a:r>
              <a:t>be enthusiastic in school. </a:t>
            </a:r>
          </a:p>
        </p:txBody>
      </p:sp>
      <p:pic>
        <p:nvPicPr>
          <p:cNvPr id="305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86272" y="641666"/>
            <a:ext cx="1874706" cy="2535223"/>
          </a:xfrm>
          <a:prstGeom prst="rect">
            <a:avLst/>
          </a:prstGeom>
          <a:ln w="12700">
            <a:miter lim="400000"/>
          </a:ln>
        </p:spPr>
      </p:pic>
      <p:pic>
        <p:nvPicPr>
          <p:cNvPr id="306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658281" y="445599"/>
            <a:ext cx="1583652" cy="2927353"/>
          </a:xfrm>
          <a:prstGeom prst="rect">
            <a:avLst/>
          </a:prstGeom>
          <a:ln w="12700">
            <a:miter lim="400000"/>
          </a:ln>
        </p:spPr>
      </p:pic>
      <p:pic>
        <p:nvPicPr>
          <p:cNvPr id="307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507211" y="698297"/>
            <a:ext cx="2421959" cy="242195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04" grpId="2"/>
      <p:bldP build="whole" bldLvl="1" animBg="1" rev="0" advAuto="0" spid="303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frustrated"/>
          <p:cNvSpPr txBox="1"/>
          <p:nvPr/>
        </p:nvSpPr>
        <p:spPr>
          <a:xfrm>
            <a:off x="5793637" y="4283645"/>
            <a:ext cx="2264969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2D37BB"/>
                </a:solidFill>
              </a:defRPr>
            </a:lvl1pPr>
          </a:lstStyle>
          <a:p>
            <a:pPr/>
            <a:r>
              <a:t>frustrated</a:t>
            </a:r>
          </a:p>
        </p:txBody>
      </p:sp>
      <p:sp>
        <p:nvSpPr>
          <p:cNvPr id="130" name="Talk to your partner about something that…"/>
          <p:cNvSpPr txBox="1"/>
          <p:nvPr/>
        </p:nvSpPr>
        <p:spPr>
          <a:xfrm>
            <a:off x="1949498" y="5835929"/>
            <a:ext cx="9156803" cy="1205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514BD8"/>
                </a:solidFill>
              </a:defRPr>
            </a:pPr>
            <a:r>
              <a:t>Talk to your partner about something that</a:t>
            </a:r>
          </a:p>
          <a:p>
            <a:pPr algn="l">
              <a:defRPr b="1" sz="3600">
                <a:solidFill>
                  <a:srgbClr val="514BD8"/>
                </a:solidFill>
              </a:defRPr>
            </a:pPr>
            <a:r>
              <a:t>makes you frustrated.</a:t>
            </a:r>
          </a:p>
        </p:txBody>
      </p:sp>
      <p:pic>
        <p:nvPicPr>
          <p:cNvPr id="131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86408" y="423068"/>
            <a:ext cx="2209801" cy="36703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32" name="pasted-image.png" descr="pasted-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466903" y="588168"/>
            <a:ext cx="2438405" cy="33401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33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740055" y="567331"/>
            <a:ext cx="2806703" cy="28956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9" grpId="1"/>
      <p:bldP build="whole" bldLvl="1" animBg="1" rev="0" advAuto="0" spid="130" grpId="2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Talk to your partner about why it is not good to…"/>
          <p:cNvSpPr txBox="1"/>
          <p:nvPr/>
        </p:nvSpPr>
        <p:spPr>
          <a:xfrm>
            <a:off x="1352597" y="4369432"/>
            <a:ext cx="10426904" cy="1205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514BD8"/>
                </a:solidFill>
              </a:defRPr>
            </a:pPr>
            <a:r>
              <a:t>Talk to your partner about why it is not good to </a:t>
            </a:r>
          </a:p>
          <a:p>
            <a:pPr algn="l">
              <a:defRPr b="1" sz="3600">
                <a:solidFill>
                  <a:srgbClr val="514BD8"/>
                </a:solidFill>
              </a:defRPr>
            </a:pPr>
            <a:r>
              <a:t>be uninterested in school.</a:t>
            </a:r>
          </a:p>
        </p:txBody>
      </p:sp>
      <p:sp>
        <p:nvSpPr>
          <p:cNvPr id="310" name="uninterested"/>
          <p:cNvSpPr txBox="1"/>
          <p:nvPr/>
        </p:nvSpPr>
        <p:spPr>
          <a:xfrm>
            <a:off x="5077762" y="3521645"/>
            <a:ext cx="2849271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2D37BB"/>
                </a:solidFill>
              </a:defRPr>
            </a:lvl1pPr>
          </a:lstStyle>
          <a:p>
            <a:pPr/>
            <a:r>
              <a:t>uninterested</a:t>
            </a:r>
          </a:p>
        </p:txBody>
      </p:sp>
      <p:pic>
        <p:nvPicPr>
          <p:cNvPr id="311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97246" y="221853"/>
            <a:ext cx="3213102" cy="2527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12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035550" y="101200"/>
            <a:ext cx="2933700" cy="2768605"/>
          </a:xfrm>
          <a:prstGeom prst="rect">
            <a:avLst/>
          </a:prstGeom>
          <a:ln w="12700">
            <a:miter lim="400000"/>
          </a:ln>
        </p:spPr>
      </p:pic>
      <p:pic>
        <p:nvPicPr>
          <p:cNvPr id="313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587233" y="534491"/>
            <a:ext cx="3162305" cy="25654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10" grpId="2"/>
      <p:bldP build="whole" bldLvl="1" animBg="1" rev="0" advAuto="0" spid="309" grpId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enthusiastic or uninterested?"/>
          <p:cNvSpPr txBox="1"/>
          <p:nvPr/>
        </p:nvSpPr>
        <p:spPr>
          <a:xfrm>
            <a:off x="3762397" y="4217051"/>
            <a:ext cx="6591453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5969E9"/>
                </a:solidFill>
              </a:defRPr>
            </a:lvl1pPr>
          </a:lstStyle>
          <a:p>
            <a:pPr/>
            <a:r>
              <a:t>enthusiastic or uninterested? </a:t>
            </a:r>
          </a:p>
        </p:txBody>
      </p:sp>
      <p:pic>
        <p:nvPicPr>
          <p:cNvPr id="316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86272" y="641666"/>
            <a:ext cx="1874706" cy="2535223"/>
          </a:xfrm>
          <a:prstGeom prst="rect">
            <a:avLst/>
          </a:prstGeom>
          <a:ln w="12700">
            <a:miter lim="400000"/>
          </a:ln>
        </p:spPr>
      </p:pic>
      <p:pic>
        <p:nvPicPr>
          <p:cNvPr id="317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315381" y="6050210"/>
            <a:ext cx="1583652" cy="2927355"/>
          </a:xfrm>
          <a:prstGeom prst="rect">
            <a:avLst/>
          </a:prstGeom>
          <a:ln w="12700">
            <a:miter lim="400000"/>
          </a:ln>
        </p:spPr>
      </p:pic>
      <p:pic>
        <p:nvPicPr>
          <p:cNvPr id="318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507211" y="698297"/>
            <a:ext cx="2421959" cy="2421958"/>
          </a:xfrm>
          <a:prstGeom prst="rect">
            <a:avLst/>
          </a:prstGeom>
          <a:ln w="12700">
            <a:miter lim="400000"/>
          </a:ln>
        </p:spPr>
      </p:pic>
      <p:pic>
        <p:nvPicPr>
          <p:cNvPr id="319" name="pasted-image.jpeg" descr="pasted-image.jpe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302046" y="5898753"/>
            <a:ext cx="3213102" cy="2527305"/>
          </a:xfrm>
          <a:prstGeom prst="rect">
            <a:avLst/>
          </a:prstGeom>
          <a:ln w="12700">
            <a:miter lim="400000"/>
          </a:ln>
        </p:spPr>
      </p:pic>
      <p:pic>
        <p:nvPicPr>
          <p:cNvPr id="320" name="pasted-image.jpeg" descr="pasted-image.jpe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816003" y="5776019"/>
            <a:ext cx="2933705" cy="2768605"/>
          </a:xfrm>
          <a:prstGeom prst="rect">
            <a:avLst/>
          </a:prstGeom>
          <a:ln w="12700">
            <a:miter lim="400000"/>
          </a:ln>
        </p:spPr>
      </p:pic>
      <p:pic>
        <p:nvPicPr>
          <p:cNvPr id="321" name="pasted-image.jpeg" descr="pasted-image.jpe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8587233" y="534491"/>
            <a:ext cx="3162305" cy="25654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16" grpId="1"/>
      <p:bldP build="whole" bldLvl="1" animBg="1" rev="0" advAuto="0" spid="320" grpId="5"/>
      <p:bldP build="whole" bldLvl="1" animBg="1" rev="0" advAuto="0" spid="321" grpId="3"/>
      <p:bldP build="whole" bldLvl="1" animBg="1" rev="0" advAuto="0" spid="318" grpId="2"/>
      <p:bldP build="whole" bldLvl="1" animBg="1" rev="0" advAuto="0" spid="319" grpId="4"/>
      <p:bldP build="whole" bldLvl="1" animBg="1" rev="0" advAuto="0" spid="317" grpId="6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006464" y="6477296"/>
            <a:ext cx="3429005" cy="2362205"/>
          </a:xfrm>
          <a:prstGeom prst="rect">
            <a:avLst/>
          </a:prstGeom>
          <a:ln w="12700">
            <a:miter lim="400000"/>
          </a:ln>
        </p:spPr>
      </p:pic>
      <p:pic>
        <p:nvPicPr>
          <p:cNvPr id="136" name="pasted-image.png" descr="pasted-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43025" y="660696"/>
            <a:ext cx="3987800" cy="20320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37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342507" y="519954"/>
            <a:ext cx="1797320" cy="282148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8" name="pasted-image.jpeg" descr="pasted-image.jpe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859891" y="4995066"/>
            <a:ext cx="2209805" cy="3670304"/>
          </a:xfrm>
          <a:prstGeom prst="rect">
            <a:avLst/>
          </a:prstGeom>
          <a:ln w="12700">
            <a:miter lim="400000"/>
          </a:ln>
        </p:spPr>
      </p:pic>
      <p:pic>
        <p:nvPicPr>
          <p:cNvPr id="139" name="pasted-image.png" descr="pasted-image.pn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117725" y="5553866"/>
            <a:ext cx="2438400" cy="3340104"/>
          </a:xfrm>
          <a:prstGeom prst="rect">
            <a:avLst/>
          </a:prstGeom>
          <a:ln w="12700">
            <a:miter lim="400000"/>
          </a:ln>
        </p:spPr>
      </p:pic>
      <p:pic>
        <p:nvPicPr>
          <p:cNvPr id="140" name="pasted-image.png" descr="pasted-image.pn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9714640" y="1049932"/>
            <a:ext cx="2806705" cy="2895602"/>
          </a:xfrm>
          <a:prstGeom prst="rect">
            <a:avLst/>
          </a:prstGeom>
          <a:ln w="12700">
            <a:miter lim="400000"/>
          </a:ln>
        </p:spPr>
      </p:pic>
      <p:sp>
        <p:nvSpPr>
          <p:cNvPr id="141" name="content or frustrated?"/>
          <p:cNvSpPr txBox="1"/>
          <p:nvPr/>
        </p:nvSpPr>
        <p:spPr>
          <a:xfrm>
            <a:off x="4421251" y="4083329"/>
            <a:ext cx="4898899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5969E9"/>
                </a:solidFill>
              </a:defRPr>
            </a:lvl1pPr>
          </a:lstStyle>
          <a:p>
            <a:pPr/>
            <a:r>
              <a:t>content or frustrated?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6" grpId="1"/>
      <p:bldP build="whole" bldLvl="1" animBg="1" rev="0" advAuto="0" spid="139" grpId="4"/>
      <p:bldP build="whole" bldLvl="1" animBg="1" rev="0" advAuto="0" spid="140" grpId="3"/>
      <p:bldP build="whole" bldLvl="1" animBg="1" rev="0" advAuto="0" spid="135" grpId="6"/>
      <p:bldP build="whole" bldLvl="1" animBg="1" rev="0" advAuto="0" spid="138" grpId="5"/>
      <p:bldP build="whole" bldLvl="1" animBg="1" rev="0" advAuto="0" spid="137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ositive attitude"/>
          <p:cNvSpPr txBox="1"/>
          <p:nvPr/>
        </p:nvSpPr>
        <p:spPr>
          <a:xfrm>
            <a:off x="4913553" y="4359845"/>
            <a:ext cx="3618739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2D37BB"/>
                </a:solidFill>
              </a:defRPr>
            </a:lvl1pPr>
          </a:lstStyle>
          <a:p>
            <a:pPr/>
            <a:r>
              <a:t>positive attitude</a:t>
            </a:r>
          </a:p>
        </p:txBody>
      </p:sp>
      <p:sp>
        <p:nvSpPr>
          <p:cNvPr id="144" name="Talk to your partner about someone who gives…"/>
          <p:cNvSpPr txBox="1"/>
          <p:nvPr/>
        </p:nvSpPr>
        <p:spPr>
          <a:xfrm>
            <a:off x="1949497" y="5835929"/>
            <a:ext cx="10206534" cy="1205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514BD8"/>
                </a:solidFill>
              </a:defRPr>
            </a:pPr>
            <a:r>
              <a:t>Talk to your partner about someone who gives</a:t>
            </a:r>
          </a:p>
          <a:p>
            <a:pPr algn="l">
              <a:defRPr b="1" sz="3600">
                <a:solidFill>
                  <a:srgbClr val="514BD8"/>
                </a:solidFill>
              </a:defRPr>
            </a:pPr>
            <a:r>
              <a:t>you a positive attitude.</a:t>
            </a:r>
          </a:p>
        </p:txBody>
      </p:sp>
      <p:pic>
        <p:nvPicPr>
          <p:cNvPr id="145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364183" y="774678"/>
            <a:ext cx="1747879" cy="2491653"/>
          </a:xfrm>
          <a:prstGeom prst="rect">
            <a:avLst/>
          </a:prstGeom>
          <a:ln w="12700">
            <a:miter lim="400000"/>
          </a:ln>
        </p:spPr>
      </p:pic>
      <p:pic>
        <p:nvPicPr>
          <p:cNvPr id="146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774607" y="448754"/>
            <a:ext cx="2184402" cy="37211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47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579733" y="737551"/>
            <a:ext cx="1845333" cy="314350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3" grpId="1"/>
      <p:bldP build="whole" bldLvl="1" animBg="1" rev="0" advAuto="0" spid="144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negative attitude"/>
          <p:cNvSpPr txBox="1"/>
          <p:nvPr/>
        </p:nvSpPr>
        <p:spPr>
          <a:xfrm>
            <a:off x="4506769" y="4334445"/>
            <a:ext cx="3771901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2D37BB"/>
                </a:solidFill>
              </a:defRPr>
            </a:lvl1pPr>
          </a:lstStyle>
          <a:p>
            <a:pPr/>
            <a:r>
              <a:t>negative attitude</a:t>
            </a:r>
          </a:p>
        </p:txBody>
      </p:sp>
      <p:sp>
        <p:nvSpPr>
          <p:cNvPr id="150" name="Talk to your partner about what you can do…"/>
          <p:cNvSpPr txBox="1"/>
          <p:nvPr/>
        </p:nvSpPr>
        <p:spPr>
          <a:xfrm>
            <a:off x="1949497" y="5835929"/>
            <a:ext cx="9462670" cy="1205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514BD8"/>
                </a:solidFill>
              </a:defRPr>
            </a:pPr>
            <a:r>
              <a:t>Talk to your partner about what you can do</a:t>
            </a:r>
          </a:p>
          <a:p>
            <a:pPr algn="l">
              <a:defRPr b="1" sz="3600">
                <a:solidFill>
                  <a:srgbClr val="514BD8"/>
                </a:solidFill>
              </a:defRPr>
            </a:pPr>
            <a:r>
              <a:t>when you have a negative attitude.</a:t>
            </a:r>
          </a:p>
        </p:txBody>
      </p:sp>
      <p:pic>
        <p:nvPicPr>
          <p:cNvPr id="151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80024" y="489458"/>
            <a:ext cx="1711051" cy="3213438"/>
          </a:xfrm>
          <a:prstGeom prst="rect">
            <a:avLst/>
          </a:prstGeom>
          <a:ln w="12700">
            <a:miter lim="400000"/>
          </a:ln>
        </p:spPr>
      </p:pic>
      <p:pic>
        <p:nvPicPr>
          <p:cNvPr id="152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05648" y="532606"/>
            <a:ext cx="2400302" cy="33909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53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498210" y="1143676"/>
            <a:ext cx="2715195" cy="248340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9" grpId="1"/>
      <p:bldP build="whole" bldLvl="1" animBg="1" rev="0" advAuto="0" spid="150" grpId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ositive or negative attitude?"/>
          <p:cNvSpPr txBox="1"/>
          <p:nvPr/>
        </p:nvSpPr>
        <p:spPr>
          <a:xfrm>
            <a:off x="2749622" y="4108729"/>
            <a:ext cx="6438749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5969E9"/>
                </a:solidFill>
              </a:defRPr>
            </a:lvl1pPr>
          </a:lstStyle>
          <a:p>
            <a:pPr/>
            <a:r>
              <a:t>positive or negative attitude?</a:t>
            </a:r>
          </a:p>
        </p:txBody>
      </p:sp>
      <p:pic>
        <p:nvPicPr>
          <p:cNvPr id="156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486224" y="400559"/>
            <a:ext cx="1711051" cy="3213437"/>
          </a:xfrm>
          <a:prstGeom prst="rect">
            <a:avLst/>
          </a:prstGeom>
          <a:ln w="12700">
            <a:miter lim="400000"/>
          </a:ln>
        </p:spPr>
      </p:pic>
      <p:pic>
        <p:nvPicPr>
          <p:cNvPr id="157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71746" y="5434805"/>
            <a:ext cx="2400303" cy="3390904"/>
          </a:xfrm>
          <a:prstGeom prst="rect">
            <a:avLst/>
          </a:prstGeom>
          <a:ln w="12700">
            <a:miter lim="400000"/>
          </a:ln>
        </p:spPr>
      </p:pic>
      <p:pic>
        <p:nvPicPr>
          <p:cNvPr id="158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535327" y="946389"/>
            <a:ext cx="2715194" cy="2483407"/>
          </a:xfrm>
          <a:prstGeom prst="rect">
            <a:avLst/>
          </a:prstGeom>
          <a:ln w="12700">
            <a:miter lim="400000"/>
          </a:ln>
        </p:spPr>
      </p:pic>
      <p:pic>
        <p:nvPicPr>
          <p:cNvPr id="159" name="pasted-image.jpeg" descr="pasted-image.jpe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018984" y="5576530"/>
            <a:ext cx="1747880" cy="2491658"/>
          </a:xfrm>
          <a:prstGeom prst="rect">
            <a:avLst/>
          </a:prstGeom>
          <a:ln w="12700">
            <a:miter lim="400000"/>
          </a:ln>
        </p:spPr>
      </p:pic>
      <p:pic>
        <p:nvPicPr>
          <p:cNvPr id="160" name="pasted-image.jpeg" descr="pasted-image.jpe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410200" y="258254"/>
            <a:ext cx="2184400" cy="37211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61" name="pasted-image.png" descr="pasted-image.pn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579733" y="5250605"/>
            <a:ext cx="1845333" cy="314350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8" grpId="3"/>
      <p:bldP build="whole" bldLvl="1" animBg="1" rev="0" advAuto="0" spid="159" grpId="6"/>
      <p:bldP build="whole" bldLvl="1" animBg="1" rev="0" advAuto="0" spid="156" grpId="1"/>
      <p:bldP build="whole" bldLvl="1" animBg="1" rev="0" advAuto="0" spid="160" grpId="2"/>
      <p:bldP build="whole" bldLvl="1" animBg="1" rev="0" advAuto="0" spid="157" grpId="4"/>
      <p:bldP build="whole" bldLvl="1" animBg="1" rev="0" advAuto="0" spid="161" grpId="5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enerous"/>
          <p:cNvSpPr txBox="1"/>
          <p:nvPr/>
        </p:nvSpPr>
        <p:spPr>
          <a:xfrm>
            <a:off x="5315101" y="4334445"/>
            <a:ext cx="2155241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2D37BB"/>
                </a:solidFill>
              </a:defRPr>
            </a:lvl1pPr>
          </a:lstStyle>
          <a:p>
            <a:pPr/>
            <a:r>
              <a:t>generous</a:t>
            </a:r>
          </a:p>
        </p:txBody>
      </p:sp>
      <p:sp>
        <p:nvSpPr>
          <p:cNvPr id="164" name="Talk to your partner about something you…"/>
          <p:cNvSpPr txBox="1"/>
          <p:nvPr/>
        </p:nvSpPr>
        <p:spPr>
          <a:xfrm>
            <a:off x="1949499" y="5556529"/>
            <a:ext cx="9216239" cy="1764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514BD8"/>
                </a:solidFill>
              </a:defRPr>
            </a:pPr>
            <a:r>
              <a:t>Talk to your partner about something you </a:t>
            </a:r>
          </a:p>
          <a:p>
            <a:pPr algn="l">
              <a:defRPr b="1" sz="3600">
                <a:solidFill>
                  <a:srgbClr val="514BD8"/>
                </a:solidFill>
              </a:defRPr>
            </a:pPr>
            <a:r>
              <a:t>shared with someone because you are</a:t>
            </a:r>
          </a:p>
          <a:p>
            <a:pPr algn="l">
              <a:defRPr b="1" sz="3600">
                <a:solidFill>
                  <a:srgbClr val="514BD8"/>
                </a:solidFill>
              </a:defRPr>
            </a:pPr>
            <a:r>
              <a:t>generous.</a:t>
            </a:r>
          </a:p>
        </p:txBody>
      </p:sp>
      <p:pic>
        <p:nvPicPr>
          <p:cNvPr id="165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487964" y="839637"/>
            <a:ext cx="3733804" cy="21844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66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001341" y="413097"/>
            <a:ext cx="3136901" cy="2590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67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972338" y="481397"/>
            <a:ext cx="1681533" cy="290088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4" grpId="2"/>
      <p:bldP build="whole" bldLvl="1" animBg="1" rev="0" advAuto="0" spid="163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tingy"/>
          <p:cNvSpPr txBox="1"/>
          <p:nvPr/>
        </p:nvSpPr>
        <p:spPr>
          <a:xfrm>
            <a:off x="5679490" y="4334445"/>
            <a:ext cx="1426465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2D37BB"/>
                </a:solidFill>
              </a:defRPr>
            </a:lvl1pPr>
          </a:lstStyle>
          <a:p>
            <a:pPr/>
            <a:r>
              <a:t>stingy</a:t>
            </a:r>
          </a:p>
        </p:txBody>
      </p:sp>
      <p:sp>
        <p:nvSpPr>
          <p:cNvPr id="170" name="Talk to your partner about what you might…"/>
          <p:cNvSpPr txBox="1"/>
          <p:nvPr/>
        </p:nvSpPr>
        <p:spPr>
          <a:xfrm>
            <a:off x="1949496" y="5835929"/>
            <a:ext cx="9224469" cy="1205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514BD8"/>
                </a:solidFill>
              </a:defRPr>
            </a:pPr>
            <a:r>
              <a:t>Talk to your partner about what you might</a:t>
            </a:r>
          </a:p>
          <a:p>
            <a:pPr algn="l">
              <a:defRPr b="1" sz="3600">
                <a:solidFill>
                  <a:srgbClr val="514BD8"/>
                </a:solidFill>
              </a:defRPr>
            </a:pPr>
            <a:r>
              <a:t>say to someone who is being stingy.</a:t>
            </a:r>
          </a:p>
        </p:txBody>
      </p:sp>
      <p:pic>
        <p:nvPicPr>
          <p:cNvPr id="171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89955" y="805965"/>
            <a:ext cx="2211749" cy="2630479"/>
          </a:xfrm>
          <a:prstGeom prst="rect">
            <a:avLst/>
          </a:prstGeom>
          <a:ln w="12700">
            <a:miter lim="400000"/>
          </a:ln>
        </p:spPr>
      </p:pic>
      <p:pic>
        <p:nvPicPr>
          <p:cNvPr id="172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849606" y="1077406"/>
            <a:ext cx="2606901" cy="2087599"/>
          </a:xfrm>
          <a:prstGeom prst="rect">
            <a:avLst/>
          </a:prstGeom>
          <a:ln w="12700">
            <a:miter lim="400000"/>
          </a:ln>
        </p:spPr>
      </p:pic>
      <p:pic>
        <p:nvPicPr>
          <p:cNvPr id="173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144644" y="1085004"/>
            <a:ext cx="3213105" cy="252730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9" grpId="1"/>
      <p:bldP build="whole" bldLvl="1" animBg="1" rev="0" advAuto="0" spid="170" grpId="2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