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  <Override PartName="/ppt/media/image28.jpeg" ContentType="image/jpeg"/>
  <Override PartName="/ppt/media/image29.jpeg" ContentType="image/jpeg"/>
  <Override PartName="/ppt/media/image30.jpeg" ContentType="image/jpeg"/>
  <Override PartName="/ppt/media/image31.jpeg" ContentType="image/jpeg"/>
  <Override PartName="/ppt/media/image32.jpeg" ContentType="image/jpeg"/>
  <Override PartName="/ppt/media/image33.jpeg" ContentType="image/jpeg"/>
  <Override PartName="/ppt/media/image34.jpeg" ContentType="image/jpeg"/>
  <Override PartName="/ppt/media/image35.jpeg" ContentType="image/jpeg"/>
  <Override PartName="/ppt/media/image36.jpeg" ContentType="image/jpeg"/>
  <Override PartName="/ppt/media/image37.jpeg" ContentType="image/jpeg"/>
  <Override PartName="/ppt/media/image38.jpeg" ContentType="image/jpeg"/>
  <Override PartName="/ppt/media/image39.jpeg" ContentType="image/jpeg"/>
  <Override PartName="/ppt/media/image40.jpeg" ContentType="image/jpeg"/>
  <Override PartName="/ppt/media/image41.jpeg" ContentType="image/jpeg"/>
  <Override PartName="/ppt/media/image42.jpeg" ContentType="image/jpeg"/>
  <Override PartName="/ppt/media/image43.jpeg" ContentType="image/jpeg"/>
  <Override PartName="/ppt/media/image44.jpeg" ContentType="image/jpeg"/>
  <Override PartName="/ppt/media/image45.jpeg" ContentType="image/jpeg"/>
  <Override PartName="/ppt/media/image46.jpeg" ContentType="image/jpeg"/>
  <Override PartName="/ppt/media/image47.jpeg" ContentType="image/jpeg"/>
  <Override PartName="/ppt/media/image48.jpeg" ContentType="image/jpeg"/>
  <Override PartName="/ppt/media/image49.jpeg" ContentType="image/jpeg"/>
  <Override PartName="/ppt/media/image50.jpeg" ContentType="image/jpeg"/>
  <Override PartName="/ppt/media/image51.jpeg" ContentType="image/jpeg"/>
  <Override PartName="/ppt/media/image5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 b="def" i="def"/>
      <a:tcStyle>
        <a:tcBdr/>
        <a:fill>
          <a:solidFill>
            <a:srgbClr val="FCE9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/>
          <p:nvPr>
            <p:ph type="body" sz="quarter" idx="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  <a:lvl2pPr marL="777875" indent="-333375" algn="ctr">
              <a:spcBef>
                <a:spcPts val="0"/>
              </a:spcBef>
              <a:defRPr i="1" sz="2400"/>
            </a:lvl2pPr>
            <a:lvl3pPr marL="1222375" indent="-333375" algn="ctr">
              <a:spcBef>
                <a:spcPts val="0"/>
              </a:spcBef>
              <a:defRPr i="1" sz="2400"/>
            </a:lvl3pPr>
            <a:lvl4pPr marL="1666875" indent="-333375" algn="ctr">
              <a:spcBef>
                <a:spcPts val="0"/>
              </a:spcBef>
              <a:defRPr i="1" sz="2400"/>
            </a:lvl4pPr>
            <a:lvl5pPr marL="2111375" indent="-333375" algn="ctr">
              <a:spcBef>
                <a:spcPts val="0"/>
              </a:spcBef>
              <a:defRPr i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/>
          <p:nvPr>
            <p:ph type="body" sz="quarter" idx="21"/>
          </p:nvPr>
        </p:nvSpPr>
        <p:spPr>
          <a:xfrm>
            <a:off x="1270000" y="4267112"/>
            <a:ext cx="10464800" cy="60978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Helvetica Neue Medium"/>
          <a:ea typeface="Helvetica Neue Medium"/>
          <a:cs typeface="Helvetica Neue Medium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image" Target="../media/image10.jpeg"/><Relationship Id="rId6" Type="http://schemas.openxmlformats.org/officeDocument/2006/relationships/image" Target="../media/image11.jpeg"/><Relationship Id="rId7" Type="http://schemas.openxmlformats.org/officeDocument/2006/relationships/image" Target="../media/image1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6.jpeg"/><Relationship Id="rId3" Type="http://schemas.openxmlformats.org/officeDocument/2006/relationships/image" Target="../media/image4.png"/><Relationship Id="rId4" Type="http://schemas.openxmlformats.org/officeDocument/2006/relationships/image" Target="../media/image17.jpeg"/><Relationship Id="rId5" Type="http://schemas.openxmlformats.org/officeDocument/2006/relationships/image" Target="../media/image1.tif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18.jpeg"/><Relationship Id="rId4" Type="http://schemas.openxmlformats.org/officeDocument/2006/relationships/image" Target="../media/image19.jpeg"/><Relationship Id="rId5" Type="http://schemas.openxmlformats.org/officeDocument/2006/relationships/image" Target="../media/image1.tif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6.jpeg"/><Relationship Id="rId3" Type="http://schemas.openxmlformats.org/officeDocument/2006/relationships/image" Target="../media/image4.png"/><Relationship Id="rId4" Type="http://schemas.openxmlformats.org/officeDocument/2006/relationships/image" Target="../media/image17.jpeg"/><Relationship Id="rId5" Type="http://schemas.openxmlformats.org/officeDocument/2006/relationships/image" Target="../media/image5.png"/><Relationship Id="rId6" Type="http://schemas.openxmlformats.org/officeDocument/2006/relationships/image" Target="../media/image18.jpeg"/><Relationship Id="rId7" Type="http://schemas.openxmlformats.org/officeDocument/2006/relationships/image" Target="../media/image19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0.jpeg"/><Relationship Id="rId3" Type="http://schemas.openxmlformats.org/officeDocument/2006/relationships/image" Target="../media/image6.png"/><Relationship Id="rId4" Type="http://schemas.openxmlformats.org/officeDocument/2006/relationships/image" Target="../media/image21.jpeg"/><Relationship Id="rId5" Type="http://schemas.openxmlformats.org/officeDocument/2006/relationships/image" Target="../media/image1.tif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2.jpeg"/><Relationship Id="rId3" Type="http://schemas.openxmlformats.org/officeDocument/2006/relationships/image" Target="../media/image23.jpeg"/><Relationship Id="rId4" Type="http://schemas.openxmlformats.org/officeDocument/2006/relationships/image" Target="../media/image24.jpeg"/><Relationship Id="rId5" Type="http://schemas.openxmlformats.org/officeDocument/2006/relationships/image" Target="../media/image1.tif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0.jpeg"/><Relationship Id="rId3" Type="http://schemas.openxmlformats.org/officeDocument/2006/relationships/image" Target="../media/image6.png"/><Relationship Id="rId4" Type="http://schemas.openxmlformats.org/officeDocument/2006/relationships/image" Target="../media/image21.jpeg"/><Relationship Id="rId5" Type="http://schemas.openxmlformats.org/officeDocument/2006/relationships/image" Target="../media/image22.jpeg"/><Relationship Id="rId6" Type="http://schemas.openxmlformats.org/officeDocument/2006/relationships/image" Target="../media/image23.jpeg"/><Relationship Id="rId7" Type="http://schemas.openxmlformats.org/officeDocument/2006/relationships/image" Target="../media/image24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5.jpeg"/><Relationship Id="rId3" Type="http://schemas.openxmlformats.org/officeDocument/2006/relationships/image" Target="../media/image26.jpeg"/><Relationship Id="rId4" Type="http://schemas.openxmlformats.org/officeDocument/2006/relationships/image" Target="../media/image27.jpeg"/><Relationship Id="rId5" Type="http://schemas.openxmlformats.org/officeDocument/2006/relationships/image" Target="../media/image1.tif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8.jpeg"/><Relationship Id="rId3" Type="http://schemas.openxmlformats.org/officeDocument/2006/relationships/image" Target="../media/image29.jpeg"/><Relationship Id="rId4" Type="http://schemas.openxmlformats.org/officeDocument/2006/relationships/image" Target="../media/image30.jpeg"/><Relationship Id="rId5" Type="http://schemas.openxmlformats.org/officeDocument/2006/relationships/image" Target="../media/image1.tif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5.jpeg"/><Relationship Id="rId3" Type="http://schemas.openxmlformats.org/officeDocument/2006/relationships/image" Target="../media/image26.jpeg"/><Relationship Id="rId4" Type="http://schemas.openxmlformats.org/officeDocument/2006/relationships/image" Target="../media/image27.jpeg"/><Relationship Id="rId5" Type="http://schemas.openxmlformats.org/officeDocument/2006/relationships/image" Target="../media/image28.jpeg"/><Relationship Id="rId6" Type="http://schemas.openxmlformats.org/officeDocument/2006/relationships/image" Target="../media/image29.jpeg"/><Relationship Id="rId7" Type="http://schemas.openxmlformats.org/officeDocument/2006/relationships/image" Target="../media/image30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1.tif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1.jpeg"/><Relationship Id="rId3" Type="http://schemas.openxmlformats.org/officeDocument/2006/relationships/image" Target="../media/image32.jpeg"/><Relationship Id="rId4" Type="http://schemas.openxmlformats.org/officeDocument/2006/relationships/image" Target="../media/image33.jpeg"/><Relationship Id="rId5" Type="http://schemas.openxmlformats.org/officeDocument/2006/relationships/image" Target="../media/image1.tif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4.jpeg"/><Relationship Id="rId3" Type="http://schemas.openxmlformats.org/officeDocument/2006/relationships/image" Target="../media/image35.jpeg"/><Relationship Id="rId4" Type="http://schemas.openxmlformats.org/officeDocument/2006/relationships/image" Target="../media/image36.jpeg"/><Relationship Id="rId5" Type="http://schemas.openxmlformats.org/officeDocument/2006/relationships/image" Target="../media/image1.tif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1.jpeg"/><Relationship Id="rId3" Type="http://schemas.openxmlformats.org/officeDocument/2006/relationships/image" Target="../media/image32.jpeg"/><Relationship Id="rId4" Type="http://schemas.openxmlformats.org/officeDocument/2006/relationships/image" Target="../media/image33.jpeg"/><Relationship Id="rId5" Type="http://schemas.openxmlformats.org/officeDocument/2006/relationships/image" Target="../media/image34.jpeg"/><Relationship Id="rId6" Type="http://schemas.openxmlformats.org/officeDocument/2006/relationships/image" Target="../media/image35.jpeg"/><Relationship Id="rId7" Type="http://schemas.openxmlformats.org/officeDocument/2006/relationships/image" Target="../media/image36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7.jpeg"/><Relationship Id="rId3" Type="http://schemas.openxmlformats.org/officeDocument/2006/relationships/image" Target="../media/image38.jpeg"/><Relationship Id="rId4" Type="http://schemas.openxmlformats.org/officeDocument/2006/relationships/image" Target="../media/image39.jpeg"/><Relationship Id="rId5" Type="http://schemas.openxmlformats.org/officeDocument/2006/relationships/image" Target="../media/image1.tif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0.jpeg"/><Relationship Id="rId3" Type="http://schemas.openxmlformats.org/officeDocument/2006/relationships/image" Target="../media/image41.jpeg"/><Relationship Id="rId4" Type="http://schemas.openxmlformats.org/officeDocument/2006/relationships/image" Target="../media/image42.jpeg"/><Relationship Id="rId5" Type="http://schemas.openxmlformats.org/officeDocument/2006/relationships/image" Target="../media/image1.tif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7.jpeg"/><Relationship Id="rId3" Type="http://schemas.openxmlformats.org/officeDocument/2006/relationships/image" Target="../media/image38.jpeg"/><Relationship Id="rId4" Type="http://schemas.openxmlformats.org/officeDocument/2006/relationships/image" Target="../media/image39.jpeg"/><Relationship Id="rId5" Type="http://schemas.openxmlformats.org/officeDocument/2006/relationships/image" Target="../media/image42.jpeg"/><Relationship Id="rId6" Type="http://schemas.openxmlformats.org/officeDocument/2006/relationships/image" Target="../media/image40.jpeg"/><Relationship Id="rId7" Type="http://schemas.openxmlformats.org/officeDocument/2006/relationships/image" Target="../media/image41.jpe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3.jpeg"/><Relationship Id="rId3" Type="http://schemas.openxmlformats.org/officeDocument/2006/relationships/image" Target="../media/image44.jpeg"/><Relationship Id="rId4" Type="http://schemas.openxmlformats.org/officeDocument/2006/relationships/image" Target="../media/image7.png"/><Relationship Id="rId5" Type="http://schemas.openxmlformats.org/officeDocument/2006/relationships/image" Target="../media/image1.tif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5.jpeg"/><Relationship Id="rId3" Type="http://schemas.openxmlformats.org/officeDocument/2006/relationships/image" Target="../media/image8.png"/><Relationship Id="rId4" Type="http://schemas.openxmlformats.org/officeDocument/2006/relationships/image" Target="../media/image46.jpeg"/><Relationship Id="rId5" Type="http://schemas.openxmlformats.org/officeDocument/2006/relationships/image" Target="../media/image1.tif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3.jpeg"/><Relationship Id="rId3" Type="http://schemas.openxmlformats.org/officeDocument/2006/relationships/image" Target="../media/image44.jpeg"/><Relationship Id="rId4" Type="http://schemas.openxmlformats.org/officeDocument/2006/relationships/image" Target="../media/image7.png"/><Relationship Id="rId5" Type="http://schemas.openxmlformats.org/officeDocument/2006/relationships/image" Target="../media/image45.jpeg"/><Relationship Id="rId6" Type="http://schemas.openxmlformats.org/officeDocument/2006/relationships/image" Target="../media/image8.png"/><Relationship Id="rId7" Type="http://schemas.openxmlformats.org/officeDocument/2006/relationships/image" Target="../media/image46.jpe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7.jpeg"/><Relationship Id="rId3" Type="http://schemas.openxmlformats.org/officeDocument/2006/relationships/image" Target="../media/image48.jpeg"/><Relationship Id="rId4" Type="http://schemas.openxmlformats.org/officeDocument/2006/relationships/image" Target="../media/image49.jpeg"/><Relationship Id="rId5" Type="http://schemas.openxmlformats.org/officeDocument/2006/relationships/image" Target="../media/image1.tif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1.tif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0.jpeg"/><Relationship Id="rId3" Type="http://schemas.openxmlformats.org/officeDocument/2006/relationships/image" Target="../media/image51.jpeg"/><Relationship Id="rId4" Type="http://schemas.openxmlformats.org/officeDocument/2006/relationships/image" Target="../media/image52.jpeg"/><Relationship Id="rId5" Type="http://schemas.openxmlformats.org/officeDocument/2006/relationships/image" Target="../media/image1.tif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7.jpeg"/><Relationship Id="rId3" Type="http://schemas.openxmlformats.org/officeDocument/2006/relationships/image" Target="../media/image48.jpeg"/><Relationship Id="rId4" Type="http://schemas.openxmlformats.org/officeDocument/2006/relationships/image" Target="../media/image49.jpeg"/><Relationship Id="rId5" Type="http://schemas.openxmlformats.org/officeDocument/2006/relationships/image" Target="../media/image50.jpeg"/><Relationship Id="rId6" Type="http://schemas.openxmlformats.org/officeDocument/2006/relationships/image" Target="../media/image52.jpeg"/><Relationship Id="rId7" Type="http://schemas.openxmlformats.org/officeDocument/2006/relationships/image" Target="../media/image5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1.jpeg"/><Relationship Id="rId6" Type="http://schemas.openxmlformats.org/officeDocument/2006/relationships/image" Target="../media/image1.png"/><Relationship Id="rId7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3.png"/><Relationship Id="rId5" Type="http://schemas.openxmlformats.org/officeDocument/2006/relationships/image" Target="../media/image1.t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jpeg"/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.t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3.png"/><Relationship Id="rId5" Type="http://schemas.openxmlformats.org/officeDocument/2006/relationships/image" Target="../media/image7.jpeg"/><Relationship Id="rId6" Type="http://schemas.openxmlformats.org/officeDocument/2006/relationships/image" Target="../media/image8.jpeg"/><Relationship Id="rId7" Type="http://schemas.openxmlformats.org/officeDocument/2006/relationships/image" Target="../media/image9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0.jpeg"/><Relationship Id="rId3" Type="http://schemas.openxmlformats.org/officeDocument/2006/relationships/image" Target="../media/image11.jpeg"/><Relationship Id="rId4" Type="http://schemas.openxmlformats.org/officeDocument/2006/relationships/image" Target="../media/image12.jpeg"/><Relationship Id="rId5" Type="http://schemas.openxmlformats.org/officeDocument/2006/relationships/image" Target="../media/image1.tif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mazing Words…"/>
          <p:cNvSpPr txBox="1"/>
          <p:nvPr/>
        </p:nvSpPr>
        <p:spPr>
          <a:xfrm>
            <a:off x="4110235" y="622300"/>
            <a:ext cx="4377929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Words for Emotions and Moods</a:t>
            </a:r>
          </a:p>
          <a:p>
            <a:pPr/>
            <a:r>
              <a:t>Volume I</a:t>
            </a:r>
          </a:p>
        </p:txBody>
      </p:sp>
      <p:sp>
        <p:nvSpPr>
          <p:cNvPr id="120" name="sociable/unsociable…"/>
          <p:cNvSpPr txBox="1"/>
          <p:nvPr/>
        </p:nvSpPr>
        <p:spPr>
          <a:xfrm>
            <a:off x="1676399" y="3022600"/>
            <a:ext cx="3164832" cy="2311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sociable/unsociable</a:t>
            </a:r>
          </a:p>
          <a:p>
            <a:pPr algn="l"/>
            <a:r>
              <a:t>energetic/sluggish</a:t>
            </a:r>
          </a:p>
          <a:p>
            <a:pPr algn="l"/>
            <a:r>
              <a:t>wary/unwary</a:t>
            </a:r>
          </a:p>
          <a:p>
            <a:pPr algn="l"/>
            <a:r>
              <a:t>joyful/gloomy</a:t>
            </a:r>
          </a:p>
          <a:p>
            <a:pPr algn="l"/>
            <a:r>
              <a:t>nervous/confident</a:t>
            </a:r>
          </a:p>
          <a:p>
            <a:pPr algn="l"/>
            <a:r>
              <a:t>delighted/disappointed</a:t>
            </a:r>
          </a:p>
        </p:txBody>
      </p:sp>
      <p:sp>
        <p:nvSpPr>
          <p:cNvPr id="121" name="eager/hesitant…"/>
          <p:cNvSpPr txBox="1"/>
          <p:nvPr/>
        </p:nvSpPr>
        <p:spPr>
          <a:xfrm>
            <a:off x="6097413" y="3136899"/>
            <a:ext cx="3689599" cy="157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eager/hesitant</a:t>
            </a:r>
          </a:p>
          <a:p>
            <a:pPr algn="l"/>
            <a:r>
              <a:t>cooperative/uncooperative</a:t>
            </a:r>
          </a:p>
          <a:p>
            <a:pPr algn="l"/>
            <a:r>
              <a:t>inspired/uninspired</a:t>
            </a:r>
          </a:p>
          <a:p>
            <a:pPr algn="l"/>
            <a:r>
              <a:t>focussed/distracted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wary or unwary?"/>
          <p:cNvSpPr txBox="1"/>
          <p:nvPr/>
        </p:nvSpPr>
        <p:spPr>
          <a:xfrm>
            <a:off x="4565103" y="4552948"/>
            <a:ext cx="3874592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80E9"/>
                </a:solidFill>
              </a:defRPr>
            </a:lvl1pPr>
          </a:lstStyle>
          <a:p>
            <a:pPr/>
            <a:r>
              <a:t>wary or unwary? </a:t>
            </a:r>
          </a:p>
        </p:txBody>
      </p:sp>
      <p:pic>
        <p:nvPicPr>
          <p:cNvPr id="19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65612" y="5874096"/>
            <a:ext cx="3403604" cy="23876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549606" y="368795"/>
            <a:ext cx="2857503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31060" y="527544"/>
            <a:ext cx="2832103" cy="28702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93415" y="457694"/>
            <a:ext cx="3251202" cy="2501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02083" y="6139853"/>
            <a:ext cx="2959102" cy="27432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925198" y="4984750"/>
            <a:ext cx="2286002" cy="355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7" grpId="2"/>
      <p:bldP build="whole" bldLvl="1" animBg="1" rev="0" advAuto="0" spid="199" grpId="4"/>
      <p:bldP build="whole" bldLvl="1" animBg="1" rev="0" advAuto="0" spid="195" grpId="5"/>
      <p:bldP build="whole" bldLvl="1" animBg="1" rev="0" advAuto="0" spid="200" grpId="6"/>
      <p:bldP build="whole" bldLvl="1" animBg="1" rev="0" advAuto="0" spid="198" grpId="1"/>
      <p:bldP build="whole" bldLvl="1" animBg="1" rev="0" advAuto="0" spid="196" grpId="3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alk to your partner about…"/>
          <p:cNvSpPr txBox="1"/>
          <p:nvPr/>
        </p:nvSpPr>
        <p:spPr>
          <a:xfrm>
            <a:off x="3646709" y="5035548"/>
            <a:ext cx="5745362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whether or not you feel 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joyful today.  </a:t>
            </a:r>
          </a:p>
        </p:txBody>
      </p:sp>
      <p:pic>
        <p:nvPicPr>
          <p:cNvPr id="203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51395" y="568373"/>
            <a:ext cx="2590802" cy="314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99050" y="577502"/>
            <a:ext cx="2806700" cy="2895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97255" y="783827"/>
            <a:ext cx="3810003" cy="21336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09" name="Group"/>
          <p:cNvGrpSpPr/>
          <p:nvPr/>
        </p:nvGrpSpPr>
        <p:grpSpPr>
          <a:xfrm>
            <a:off x="3166718" y="4060406"/>
            <a:ext cx="5451498" cy="5859733"/>
            <a:chOff x="0" y="323850"/>
            <a:chExt cx="5451497" cy="5859731"/>
          </a:xfrm>
        </p:grpSpPr>
        <p:sp>
          <p:nvSpPr>
            <p:cNvPr id="206" name="sociable"/>
            <p:cNvSpPr/>
            <p:nvPr/>
          </p:nvSpPr>
          <p:spPr>
            <a:xfrm>
              <a:off x="3268202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joyful</a:t>
              </a:r>
            </a:p>
          </p:txBody>
        </p:sp>
        <p:pic>
          <p:nvPicPr>
            <p:cNvPr id="207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326081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8" name="feliz"/>
            <p:cNvSpPr/>
            <p:nvPr/>
          </p:nvSpPr>
          <p:spPr>
            <a:xfrm>
              <a:off x="4181497" y="4726377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feliz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9" grpId="1"/>
      <p:bldP build="whole" bldLvl="1" animBg="1" rev="0" advAuto="0" spid="202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alk to your partner about…"/>
          <p:cNvSpPr txBox="1"/>
          <p:nvPr/>
        </p:nvSpPr>
        <p:spPr>
          <a:xfrm>
            <a:off x="3257351" y="5670549"/>
            <a:ext cx="6896621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whether or not you feel gloomy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today.  </a:t>
            </a:r>
          </a:p>
        </p:txBody>
      </p:sp>
      <p:pic>
        <p:nvPicPr>
          <p:cNvPr id="212" name="pasted-image.png" descr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49687" y="581321"/>
            <a:ext cx="2857503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99604" y="446633"/>
            <a:ext cx="1219201" cy="2590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757987" y="778171"/>
            <a:ext cx="3302003" cy="24638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8" name="Group"/>
          <p:cNvGrpSpPr/>
          <p:nvPr/>
        </p:nvGrpSpPr>
        <p:grpSpPr>
          <a:xfrm>
            <a:off x="2318267" y="3996090"/>
            <a:ext cx="5451498" cy="6245632"/>
            <a:chOff x="0" y="323850"/>
            <a:chExt cx="5451497" cy="6245630"/>
          </a:xfrm>
        </p:grpSpPr>
        <p:sp>
          <p:nvSpPr>
            <p:cNvPr id="215" name="sociable"/>
            <p:cNvSpPr/>
            <p:nvPr/>
          </p:nvSpPr>
          <p:spPr>
            <a:xfrm>
              <a:off x="3731280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gloomy</a:t>
              </a:r>
            </a:p>
          </p:txBody>
        </p:sp>
        <p:pic>
          <p:nvPicPr>
            <p:cNvPr id="216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711980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7" name="miserable"/>
            <p:cNvSpPr/>
            <p:nvPr/>
          </p:nvSpPr>
          <p:spPr>
            <a:xfrm>
              <a:off x="4181497" y="5112276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miserable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1"/>
      <p:bldP build="whole" bldLvl="1" animBg="1" rev="0" advAuto="0" spid="211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blissful or glum?"/>
          <p:cNvSpPr txBox="1"/>
          <p:nvPr/>
        </p:nvSpPr>
        <p:spPr>
          <a:xfrm>
            <a:off x="4464086" y="4552949"/>
            <a:ext cx="407662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80E9"/>
                </a:solidFill>
              </a:defRPr>
            </a:lvl1pPr>
          </a:lstStyle>
          <a:p>
            <a:pPr/>
            <a:r>
              <a:t>joyful or gloomy? </a:t>
            </a:r>
          </a:p>
        </p:txBody>
      </p:sp>
      <p:pic>
        <p:nvPicPr>
          <p:cNvPr id="22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60394" y="5915073"/>
            <a:ext cx="2590803" cy="3149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55121" y="6042073"/>
            <a:ext cx="2806703" cy="2895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597255" y="783827"/>
            <a:ext cx="3810003" cy="2133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pasted-image.png" descr="pasted-image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49687" y="581321"/>
            <a:ext cx="2857503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99604" y="446633"/>
            <a:ext cx="1219201" cy="2590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31589" y="5582441"/>
            <a:ext cx="3302002" cy="24638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3" grpId="3"/>
      <p:bldP build="whole" bldLvl="1" animBg="1" rev="0" advAuto="0" spid="224" grpId="2"/>
      <p:bldP build="whole" bldLvl="1" animBg="1" rev="0" advAuto="0" spid="225" grpId="1"/>
      <p:bldP build="whole" bldLvl="1" animBg="1" rev="0" advAuto="0" spid="226" grpId="4"/>
      <p:bldP build="whole" bldLvl="1" animBg="1" rev="0" advAuto="0" spid="222" grpId="5"/>
      <p:bldP build="whole" bldLvl="1" animBg="1" rev="0" advAuto="0" spid="221" grpId="6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alk to your partner about whether…"/>
          <p:cNvSpPr txBox="1"/>
          <p:nvPr/>
        </p:nvSpPr>
        <p:spPr>
          <a:xfrm>
            <a:off x="2931268" y="5587999"/>
            <a:ext cx="762528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 whether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or not you feel nervous today.  </a:t>
            </a:r>
          </a:p>
        </p:txBody>
      </p:sp>
      <p:pic>
        <p:nvPicPr>
          <p:cNvPr id="229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93857" y="713481"/>
            <a:ext cx="2857502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44132" y="950812"/>
            <a:ext cx="3124202" cy="2603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29133" y="410317"/>
            <a:ext cx="2489202" cy="32639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5" name="Group"/>
          <p:cNvGrpSpPr/>
          <p:nvPr/>
        </p:nvGrpSpPr>
        <p:grpSpPr>
          <a:xfrm>
            <a:off x="520040" y="3700234"/>
            <a:ext cx="7818345" cy="6258496"/>
            <a:chOff x="0" y="323850"/>
            <a:chExt cx="7818344" cy="6258494"/>
          </a:xfrm>
        </p:grpSpPr>
        <p:sp>
          <p:nvSpPr>
            <p:cNvPr id="232" name="sociable"/>
            <p:cNvSpPr/>
            <p:nvPr/>
          </p:nvSpPr>
          <p:spPr>
            <a:xfrm>
              <a:off x="6548344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nervous</a:t>
              </a:r>
            </a:p>
          </p:txBody>
        </p:sp>
        <p:pic>
          <p:nvPicPr>
            <p:cNvPr id="233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724844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34" name="nervioso, nerviosa"/>
            <p:cNvSpPr/>
            <p:nvPr/>
          </p:nvSpPr>
          <p:spPr>
            <a:xfrm>
              <a:off x="4940432" y="506082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nervioso, nerviosa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5" grpId="1"/>
      <p:bldP build="whole" bldLvl="1" animBg="1" rev="0" advAuto="0" spid="228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Talk to your partner about…"/>
          <p:cNvSpPr txBox="1"/>
          <p:nvPr/>
        </p:nvSpPr>
        <p:spPr>
          <a:xfrm>
            <a:off x="3947269" y="5848348"/>
            <a:ext cx="5745362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whether or not you feel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confident </a:t>
            </a:r>
            <a:r>
              <a:t>today.  </a:t>
            </a:r>
          </a:p>
        </p:txBody>
      </p:sp>
      <p:pic>
        <p:nvPicPr>
          <p:cNvPr id="238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527" y="549671"/>
            <a:ext cx="2857501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27785" y="907504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03543" y="447227"/>
            <a:ext cx="2374903" cy="342900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4" name="Group"/>
          <p:cNvGrpSpPr/>
          <p:nvPr/>
        </p:nvGrpSpPr>
        <p:grpSpPr>
          <a:xfrm>
            <a:off x="520040" y="3700234"/>
            <a:ext cx="7818345" cy="6258496"/>
            <a:chOff x="0" y="323850"/>
            <a:chExt cx="7818344" cy="6258494"/>
          </a:xfrm>
        </p:grpSpPr>
        <p:sp>
          <p:nvSpPr>
            <p:cNvPr id="241" name="sociable"/>
            <p:cNvSpPr/>
            <p:nvPr/>
          </p:nvSpPr>
          <p:spPr>
            <a:xfrm>
              <a:off x="6548344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confident</a:t>
              </a:r>
            </a:p>
          </p:txBody>
        </p:sp>
        <p:pic>
          <p:nvPicPr>
            <p:cNvPr id="242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724844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3" name="seguro, segura"/>
            <p:cNvSpPr/>
            <p:nvPr/>
          </p:nvSpPr>
          <p:spPr>
            <a:xfrm>
              <a:off x="4940432" y="506082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seguro, segura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7" grpId="2"/>
      <p:bldP build="whole" bldLvl="1" animBg="1" rev="0" advAuto="0" spid="244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anxious or composed?"/>
          <p:cNvSpPr txBox="1"/>
          <p:nvPr/>
        </p:nvSpPr>
        <p:spPr>
          <a:xfrm>
            <a:off x="3968601" y="4552949"/>
            <a:ext cx="50675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80E9"/>
                </a:solidFill>
              </a:defRPr>
            </a:lvl1pPr>
          </a:lstStyle>
          <a:p>
            <a:pPr/>
            <a:r>
              <a:t>nervous or confident? </a:t>
            </a:r>
          </a:p>
        </p:txBody>
      </p:sp>
      <p:pic>
        <p:nvPicPr>
          <p:cNvPr id="247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793857" y="713481"/>
            <a:ext cx="2857502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48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5032" y="6373712"/>
            <a:ext cx="3124202" cy="2603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29133" y="410317"/>
            <a:ext cx="2489202" cy="32639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50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959626" y="5959871"/>
            <a:ext cx="2857503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1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427785" y="907504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314950" y="5674121"/>
            <a:ext cx="2374900" cy="34290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9" grpId="1"/>
      <p:bldP build="whole" bldLvl="1" animBg="1" rev="0" advAuto="0" spid="251" grpId="2"/>
      <p:bldP build="whole" bldLvl="1" animBg="1" rev="0" advAuto="0" spid="248" grpId="4"/>
      <p:bldP build="whole" bldLvl="1" animBg="1" rev="0" advAuto="0" spid="252" grpId="5"/>
      <p:bldP build="whole" bldLvl="1" animBg="1" rev="0" advAuto="0" spid="247" grpId="3"/>
      <p:bldP build="whole" bldLvl="1" animBg="1" rev="0" advAuto="0" spid="250" grpId="6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alk to your partner about…"/>
          <p:cNvSpPr txBox="1"/>
          <p:nvPr/>
        </p:nvSpPr>
        <p:spPr>
          <a:xfrm>
            <a:off x="3629718" y="4868798"/>
            <a:ext cx="5745362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something that would 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make you feel delighted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today.  </a:t>
            </a:r>
          </a:p>
        </p:txBody>
      </p:sp>
      <p:pic>
        <p:nvPicPr>
          <p:cNvPr id="255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8529" y="609846"/>
            <a:ext cx="2590803" cy="3136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24114" y="710604"/>
            <a:ext cx="2984503" cy="2730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144196" y="1036437"/>
            <a:ext cx="2374903" cy="342900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61" name="Group"/>
          <p:cNvGrpSpPr/>
          <p:nvPr/>
        </p:nvGrpSpPr>
        <p:grpSpPr>
          <a:xfrm>
            <a:off x="2243723" y="3460572"/>
            <a:ext cx="8772967" cy="7636524"/>
            <a:chOff x="0" y="0"/>
            <a:chExt cx="8772965" cy="7636523"/>
          </a:xfrm>
        </p:grpSpPr>
        <p:sp>
          <p:nvSpPr>
            <p:cNvPr id="258" name="sociable"/>
            <p:cNvSpPr txBox="1"/>
            <p:nvPr/>
          </p:nvSpPr>
          <p:spPr>
            <a:xfrm>
              <a:off x="2679459" y="0"/>
              <a:ext cx="2943186" cy="888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delighted</a:t>
              </a:r>
            </a:p>
          </p:txBody>
        </p:sp>
        <p:pic>
          <p:nvPicPr>
            <p:cNvPr id="259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717990"/>
              <a:ext cx="3918534" cy="39185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0" name="encantado encantada…"/>
            <p:cNvSpPr txBox="1"/>
            <p:nvPr/>
          </p:nvSpPr>
          <p:spPr>
            <a:xfrm>
              <a:off x="2821591" y="4809289"/>
              <a:ext cx="5951375" cy="9926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100"/>
              </a:pPr>
              <a:r>
                <a:t>encantado encantada</a:t>
              </a:r>
            </a:p>
            <a:p>
              <a:pPr>
                <a:defRPr sz="4100"/>
              </a:pPr>
              <a:r>
                <a:t> </a:t>
              </a:r>
            </a:p>
            <a:p>
              <a:pPr>
                <a:defRPr sz="4100"/>
              </a:pPr>
              <a:r>
                <a:t>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1" grpId="1"/>
      <p:bldP build="whole" bldLvl="1" animBg="1" rev="0" advAuto="0" spid="254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alk to your partner about…"/>
          <p:cNvSpPr txBox="1"/>
          <p:nvPr/>
        </p:nvSpPr>
        <p:spPr>
          <a:xfrm>
            <a:off x="3833132" y="4948244"/>
            <a:ext cx="5745362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whether or not you feel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disappointed </a:t>
            </a:r>
            <a:r>
              <a:t>today.  </a:t>
            </a:r>
          </a:p>
        </p:txBody>
      </p:sp>
      <p:pic>
        <p:nvPicPr>
          <p:cNvPr id="26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82933" y="621058"/>
            <a:ext cx="2857503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580988" y="342584"/>
            <a:ext cx="1947241" cy="2990788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38439" y="409971"/>
            <a:ext cx="2857503" cy="285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0" name="Group"/>
          <p:cNvGrpSpPr/>
          <p:nvPr/>
        </p:nvGrpSpPr>
        <p:grpSpPr>
          <a:xfrm>
            <a:off x="2500485" y="3693419"/>
            <a:ext cx="7483900" cy="6322811"/>
            <a:chOff x="0" y="323850"/>
            <a:chExt cx="7483899" cy="6322810"/>
          </a:xfrm>
        </p:grpSpPr>
        <p:sp>
          <p:nvSpPr>
            <p:cNvPr id="267" name="sociable"/>
            <p:cNvSpPr/>
            <p:nvPr/>
          </p:nvSpPr>
          <p:spPr>
            <a:xfrm>
              <a:off x="4168633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disappointed</a:t>
              </a:r>
            </a:p>
          </p:txBody>
        </p:sp>
        <p:pic>
          <p:nvPicPr>
            <p:cNvPr id="268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789160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9" name="decepcionado, decepcionado"/>
            <p:cNvSpPr/>
            <p:nvPr/>
          </p:nvSpPr>
          <p:spPr>
            <a:xfrm>
              <a:off x="6213899" y="521791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decepcionado, decepcionado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3" grpId="2"/>
      <p:bldP build="whole" bldLvl="1" animBg="1" rev="0" advAuto="0" spid="270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elated or dismayed?"/>
          <p:cNvSpPr txBox="1"/>
          <p:nvPr/>
        </p:nvSpPr>
        <p:spPr>
          <a:xfrm>
            <a:off x="3448110" y="4552949"/>
            <a:ext cx="610857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80E9"/>
                </a:solidFill>
              </a:defRPr>
            </a:lvl1pPr>
          </a:lstStyle>
          <a:p>
            <a:pPr/>
            <a:r>
              <a:t>delighted or disappointed? </a:t>
            </a:r>
          </a:p>
        </p:txBody>
      </p:sp>
      <p:pic>
        <p:nvPicPr>
          <p:cNvPr id="273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07000" y="5778748"/>
            <a:ext cx="2590800" cy="31369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4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9113" y="863004"/>
            <a:ext cx="2984502" cy="2730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5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12996" y="5632698"/>
            <a:ext cx="2374903" cy="3429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76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202435" y="799504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816900" y="5676584"/>
            <a:ext cx="1947241" cy="2990789"/>
          </a:xfrm>
          <a:prstGeom prst="rect">
            <a:avLst/>
          </a:prstGeom>
          <a:ln w="12700">
            <a:miter lim="400000"/>
          </a:ln>
        </p:spPr>
      </p:pic>
      <p:pic>
        <p:nvPicPr>
          <p:cNvPr id="278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310340" y="676671"/>
            <a:ext cx="2857503" cy="2857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5" grpId="4"/>
      <p:bldP build="whole" bldLvl="1" animBg="1" rev="0" advAuto="0" spid="273" grpId="5"/>
      <p:bldP build="whole" bldLvl="1" animBg="1" rev="0" advAuto="0" spid="277" grpId="6"/>
      <p:bldP build="whole" bldLvl="1" animBg="1" rev="0" advAuto="0" spid="278" grpId="3"/>
      <p:bldP build="whole" bldLvl="1" animBg="1" rev="0" advAuto="0" spid="274" grpId="1"/>
      <p:bldP build="whole" bldLvl="1" animBg="1" rev="0" advAuto="0" spid="276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alk with your partner about…"/>
          <p:cNvSpPr txBox="1"/>
          <p:nvPr/>
        </p:nvSpPr>
        <p:spPr>
          <a:xfrm>
            <a:off x="3413881" y="5600698"/>
            <a:ext cx="766011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with your partner about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what a sociable person likes to do.</a:t>
            </a:r>
          </a:p>
        </p:txBody>
      </p:sp>
      <p:pic>
        <p:nvPicPr>
          <p:cNvPr id="12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0759" y="662879"/>
            <a:ext cx="3454405" cy="23622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75200" y="736600"/>
            <a:ext cx="3454400" cy="2349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682608" y="121145"/>
            <a:ext cx="2578103" cy="31496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0" name="Group"/>
          <p:cNvGrpSpPr/>
          <p:nvPr/>
        </p:nvGrpSpPr>
        <p:grpSpPr>
          <a:xfrm>
            <a:off x="-45945" y="3492153"/>
            <a:ext cx="7520342" cy="6582346"/>
            <a:chOff x="0" y="0"/>
            <a:chExt cx="7520341" cy="6582344"/>
          </a:xfrm>
        </p:grpSpPr>
        <p:sp>
          <p:nvSpPr>
            <p:cNvPr id="127" name="sociable"/>
            <p:cNvSpPr txBox="1"/>
            <p:nvPr/>
          </p:nvSpPr>
          <p:spPr>
            <a:xfrm>
              <a:off x="5576348" y="0"/>
              <a:ext cx="1943994" cy="647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sociable</a:t>
              </a:r>
            </a:p>
          </p:txBody>
        </p:sp>
        <p:pic>
          <p:nvPicPr>
            <p:cNvPr id="128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724844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29" name="sociable"/>
            <p:cNvSpPr txBox="1"/>
            <p:nvPr/>
          </p:nvSpPr>
          <p:spPr>
            <a:xfrm>
              <a:off x="3169137" y="4763190"/>
              <a:ext cx="2024720" cy="723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sociable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3" grpId="2"/>
      <p:bldP build="whole" bldLvl="1" animBg="1" rev="0" advAuto="0" spid="130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alk to your partner about…"/>
          <p:cNvSpPr txBox="1"/>
          <p:nvPr/>
        </p:nvSpPr>
        <p:spPr>
          <a:xfrm>
            <a:off x="3396543" y="5568948"/>
            <a:ext cx="5745361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whether you are eager to 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play sports.  </a:t>
            </a:r>
          </a:p>
        </p:txBody>
      </p:sp>
      <p:pic>
        <p:nvPicPr>
          <p:cNvPr id="281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6750" y="602504"/>
            <a:ext cx="2857503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82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88173" y="271064"/>
            <a:ext cx="2476502" cy="3289304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37935" y="759765"/>
            <a:ext cx="3276603" cy="248920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87" name="Group"/>
          <p:cNvGrpSpPr/>
          <p:nvPr/>
        </p:nvGrpSpPr>
        <p:grpSpPr>
          <a:xfrm>
            <a:off x="520040" y="3700234"/>
            <a:ext cx="7818345" cy="6258496"/>
            <a:chOff x="0" y="323850"/>
            <a:chExt cx="7818344" cy="6258494"/>
          </a:xfrm>
        </p:grpSpPr>
        <p:sp>
          <p:nvSpPr>
            <p:cNvPr id="284" name="sociable"/>
            <p:cNvSpPr/>
            <p:nvPr/>
          </p:nvSpPr>
          <p:spPr>
            <a:xfrm>
              <a:off x="6548344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eager</a:t>
              </a:r>
            </a:p>
          </p:txBody>
        </p:sp>
        <p:pic>
          <p:nvPicPr>
            <p:cNvPr id="285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724844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86" name="ansiosa, ansioso"/>
            <p:cNvSpPr/>
            <p:nvPr/>
          </p:nvSpPr>
          <p:spPr>
            <a:xfrm>
              <a:off x="4940432" y="506082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ansiosa, ansioso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0" grpId="2"/>
      <p:bldP build="whole" bldLvl="1" animBg="1" rev="0" advAuto="0" spid="287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alk to your partner about…"/>
          <p:cNvSpPr txBox="1"/>
          <p:nvPr/>
        </p:nvSpPr>
        <p:spPr>
          <a:xfrm>
            <a:off x="3333253" y="4835886"/>
            <a:ext cx="6338293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something that a shy person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would be hesitant to do.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 </a:t>
            </a:r>
          </a:p>
        </p:txBody>
      </p:sp>
      <p:pic>
        <p:nvPicPr>
          <p:cNvPr id="29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33444" y="488700"/>
            <a:ext cx="2425703" cy="2463802"/>
          </a:xfrm>
          <a:prstGeom prst="rect">
            <a:avLst/>
          </a:prstGeom>
          <a:ln w="12700">
            <a:miter lim="400000"/>
          </a:ln>
        </p:spPr>
      </p:pic>
      <p:pic>
        <p:nvPicPr>
          <p:cNvPr id="291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803873" y="378221"/>
            <a:ext cx="2857502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7700" y="600273"/>
            <a:ext cx="2324103" cy="35052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96" name="Group"/>
          <p:cNvGrpSpPr/>
          <p:nvPr/>
        </p:nvGrpSpPr>
        <p:grpSpPr>
          <a:xfrm>
            <a:off x="905939" y="3893183"/>
            <a:ext cx="6480562" cy="6181316"/>
            <a:chOff x="0" y="323850"/>
            <a:chExt cx="6480560" cy="6181314"/>
          </a:xfrm>
        </p:grpSpPr>
        <p:sp>
          <p:nvSpPr>
            <p:cNvPr id="293" name="sociable"/>
            <p:cNvSpPr/>
            <p:nvPr/>
          </p:nvSpPr>
          <p:spPr>
            <a:xfrm>
              <a:off x="5210560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hesitant</a:t>
              </a:r>
            </a:p>
          </p:txBody>
        </p:sp>
        <p:pic>
          <p:nvPicPr>
            <p:cNvPr id="294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647664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95" name="dudoso, dudosa"/>
            <p:cNvSpPr/>
            <p:nvPr/>
          </p:nvSpPr>
          <p:spPr>
            <a:xfrm>
              <a:off x="4940432" y="498364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dudoso, dudosa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6" grpId="1"/>
      <p:bldP build="whole" bldLvl="1" animBg="1" rev="0" advAuto="0" spid="289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eager or hesitant?"/>
          <p:cNvSpPr txBox="1"/>
          <p:nvPr/>
        </p:nvSpPr>
        <p:spPr>
          <a:xfrm>
            <a:off x="4400015" y="4552948"/>
            <a:ext cx="420476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80E9"/>
                </a:solidFill>
              </a:defRPr>
            </a:lvl1pPr>
          </a:lstStyle>
          <a:p>
            <a:pPr/>
            <a:r>
              <a:t>eager or hesitant? </a:t>
            </a:r>
          </a:p>
        </p:txBody>
      </p:sp>
      <p:pic>
        <p:nvPicPr>
          <p:cNvPr id="299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673751" y="5758705"/>
            <a:ext cx="2857503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88173" y="271064"/>
            <a:ext cx="2476502" cy="32893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01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9535" y="556565"/>
            <a:ext cx="3276602" cy="24892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2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42650" y="6076701"/>
            <a:ext cx="2425703" cy="24638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3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073650" y="6042421"/>
            <a:ext cx="2857500" cy="28575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4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645301" y="562173"/>
            <a:ext cx="2324103" cy="35052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1" grpId="1"/>
      <p:bldP build="whole" bldLvl="1" animBg="1" rev="0" advAuto="0" spid="304" grpId="3"/>
      <p:bldP build="whole" bldLvl="1" animBg="1" rev="0" advAuto="0" spid="303" grpId="5"/>
      <p:bldP build="whole" bldLvl="1" animBg="1" rev="0" advAuto="0" spid="299" grpId="6"/>
      <p:bldP build="whole" bldLvl="1" animBg="1" rev="0" advAuto="0" spid="300" grpId="2"/>
      <p:bldP build="whole" bldLvl="1" animBg="1" rev="0" advAuto="0" spid="302" grpId="4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rebellious"/>
          <p:cNvSpPr txBox="1"/>
          <p:nvPr/>
        </p:nvSpPr>
        <p:spPr>
          <a:xfrm>
            <a:off x="6438898" y="3682999"/>
            <a:ext cx="127001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3600">
                <a:solidFill>
                  <a:srgbClr val="2F49CE"/>
                </a:solidFill>
              </a:defRPr>
            </a:pPr>
          </a:p>
        </p:txBody>
      </p:sp>
      <p:sp>
        <p:nvSpPr>
          <p:cNvPr id="307" name="Talk to your partner about…"/>
          <p:cNvSpPr txBox="1"/>
          <p:nvPr/>
        </p:nvSpPr>
        <p:spPr>
          <a:xfrm>
            <a:off x="3396542" y="5568949"/>
            <a:ext cx="7989616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something an uncooperative person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might do.  </a:t>
            </a:r>
          </a:p>
        </p:txBody>
      </p:sp>
      <p:pic>
        <p:nvPicPr>
          <p:cNvPr id="308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9812" y="398906"/>
            <a:ext cx="3302004" cy="24638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9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24450" y="423118"/>
            <a:ext cx="2755900" cy="294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0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629229" y="184298"/>
            <a:ext cx="2705103" cy="3009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14" name="Group"/>
          <p:cNvGrpSpPr/>
          <p:nvPr/>
        </p:nvGrpSpPr>
        <p:grpSpPr>
          <a:xfrm>
            <a:off x="520040" y="3751687"/>
            <a:ext cx="6943641" cy="6207042"/>
            <a:chOff x="0" y="323850"/>
            <a:chExt cx="6943639" cy="6207041"/>
          </a:xfrm>
        </p:grpSpPr>
        <p:sp>
          <p:nvSpPr>
            <p:cNvPr id="311" name="sociable"/>
            <p:cNvSpPr/>
            <p:nvPr/>
          </p:nvSpPr>
          <p:spPr>
            <a:xfrm>
              <a:off x="5673639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uncooperative</a:t>
              </a:r>
            </a:p>
          </p:txBody>
        </p:sp>
        <p:pic>
          <p:nvPicPr>
            <p:cNvPr id="312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673391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13" name="uncooperative,…"/>
            <p:cNvSpPr/>
            <p:nvPr/>
          </p:nvSpPr>
          <p:spPr>
            <a:xfrm>
              <a:off x="4940432" y="500937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4100"/>
              </a:pPr>
              <a:r>
                <a:t>uncooperative,</a:t>
              </a:r>
            </a:p>
            <a:p>
              <a:pPr>
                <a:defRPr sz="4100"/>
              </a:pPr>
              <a:r>
                <a:t>uncooperative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4" grpId="1"/>
      <p:bldP build="whole" bldLvl="1" animBg="1" rev="0" advAuto="0" spid="307" grpId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alk to your partner about why it is…"/>
          <p:cNvSpPr txBox="1"/>
          <p:nvPr/>
        </p:nvSpPr>
        <p:spPr>
          <a:xfrm>
            <a:off x="2639386" y="4880336"/>
            <a:ext cx="8675415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 why it is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important to be cooperative when there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is a fire drill.</a:t>
            </a:r>
          </a:p>
        </p:txBody>
      </p:sp>
      <p:pic>
        <p:nvPicPr>
          <p:cNvPr id="317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5058" y="843607"/>
            <a:ext cx="3733804" cy="21717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18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437782" y="824408"/>
            <a:ext cx="3289302" cy="2463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255073" y="659456"/>
            <a:ext cx="3200403" cy="25400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23" name="Group"/>
          <p:cNvGrpSpPr/>
          <p:nvPr/>
        </p:nvGrpSpPr>
        <p:grpSpPr>
          <a:xfrm>
            <a:off x="532903" y="3867457"/>
            <a:ext cx="7818346" cy="6258496"/>
            <a:chOff x="0" y="323850"/>
            <a:chExt cx="7818344" cy="6258494"/>
          </a:xfrm>
        </p:grpSpPr>
        <p:sp>
          <p:nvSpPr>
            <p:cNvPr id="320" name="sociable"/>
            <p:cNvSpPr/>
            <p:nvPr/>
          </p:nvSpPr>
          <p:spPr>
            <a:xfrm>
              <a:off x="6548344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cooperative</a:t>
              </a:r>
            </a:p>
          </p:txBody>
        </p:sp>
        <p:pic>
          <p:nvPicPr>
            <p:cNvPr id="321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724844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22" name="cooperativo…"/>
            <p:cNvSpPr/>
            <p:nvPr/>
          </p:nvSpPr>
          <p:spPr>
            <a:xfrm>
              <a:off x="4940432" y="506082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4100"/>
              </a:pPr>
              <a:r>
                <a:t>cooperativo</a:t>
              </a:r>
            </a:p>
            <a:p>
              <a:pPr>
                <a:defRPr sz="4100"/>
              </a:pPr>
              <a:r>
                <a:t>cooperativa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3" grpId="1"/>
      <p:bldP build="whole" bldLvl="1" animBg="1" rev="0" advAuto="0" spid="316" grpId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rebellious or compliant?"/>
          <p:cNvSpPr txBox="1"/>
          <p:nvPr/>
        </p:nvSpPr>
        <p:spPr>
          <a:xfrm>
            <a:off x="3040806" y="4552949"/>
            <a:ext cx="692318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80E9"/>
                </a:solidFill>
              </a:defRPr>
            </a:lvl1pPr>
          </a:lstStyle>
          <a:p>
            <a:pPr/>
            <a:r>
              <a:t>uncooperative or cooperative? </a:t>
            </a:r>
          </a:p>
        </p:txBody>
      </p:sp>
      <p:pic>
        <p:nvPicPr>
          <p:cNvPr id="32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08412" y="6520308"/>
            <a:ext cx="3302004" cy="24638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2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7550" y="216048"/>
            <a:ext cx="2755900" cy="2946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9829" y="5988198"/>
            <a:ext cx="2705101" cy="30099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29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771975" y="797073"/>
            <a:ext cx="3200401" cy="254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0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712000" y="6065489"/>
            <a:ext cx="3733802" cy="21717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31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140825" y="457348"/>
            <a:ext cx="3289300" cy="2463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29" grpId="2"/>
      <p:bldP build="whole" bldLvl="1" animBg="1" rev="0" advAuto="0" spid="330" grpId="6"/>
      <p:bldP build="whole" bldLvl="1" animBg="1" rev="0" advAuto="0" spid="328" grpId="4"/>
      <p:bldP build="whole" bldLvl="1" animBg="1" rev="0" advAuto="0" spid="326" grpId="5"/>
      <p:bldP build="whole" bldLvl="1" animBg="1" rev="0" advAuto="0" spid="327" grpId="1"/>
      <p:bldP build="whole" bldLvl="1" animBg="1" rev="0" advAuto="0" spid="331" grpId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Talk to your partner about someone…"/>
          <p:cNvSpPr txBox="1"/>
          <p:nvPr/>
        </p:nvSpPr>
        <p:spPr>
          <a:xfrm>
            <a:off x="1462126" y="4889787"/>
            <a:ext cx="979252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 someone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who inspires you to do your best in school.  </a:t>
            </a:r>
          </a:p>
        </p:txBody>
      </p:sp>
      <p:pic>
        <p:nvPicPr>
          <p:cNvPr id="33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47637" y="600427"/>
            <a:ext cx="2045043" cy="2498375"/>
          </a:xfrm>
          <a:prstGeom prst="rect">
            <a:avLst/>
          </a:prstGeom>
          <a:ln w="12700">
            <a:miter lim="400000"/>
          </a:ln>
        </p:spPr>
      </p:pic>
      <p:pic>
        <p:nvPicPr>
          <p:cNvPr id="335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82121" y="138261"/>
            <a:ext cx="2387603" cy="3403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36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19901" y="1060053"/>
            <a:ext cx="3759203" cy="2159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0" name="Group"/>
          <p:cNvGrpSpPr/>
          <p:nvPr/>
        </p:nvGrpSpPr>
        <p:grpSpPr>
          <a:xfrm>
            <a:off x="648673" y="2825529"/>
            <a:ext cx="7818346" cy="6258496"/>
            <a:chOff x="0" y="323850"/>
            <a:chExt cx="7818344" cy="6258494"/>
          </a:xfrm>
        </p:grpSpPr>
        <p:sp>
          <p:nvSpPr>
            <p:cNvPr id="337" name="sociable"/>
            <p:cNvSpPr/>
            <p:nvPr/>
          </p:nvSpPr>
          <p:spPr>
            <a:xfrm>
              <a:off x="6548344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inspired</a:t>
              </a:r>
            </a:p>
          </p:txBody>
        </p:sp>
        <p:pic>
          <p:nvPicPr>
            <p:cNvPr id="338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724844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39" name="inspirado,…"/>
            <p:cNvSpPr/>
            <p:nvPr/>
          </p:nvSpPr>
          <p:spPr>
            <a:xfrm>
              <a:off x="4940432" y="506082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4100"/>
              </a:pPr>
              <a:r>
                <a:t>inspirado,</a:t>
              </a:r>
            </a:p>
            <a:p>
              <a:pPr>
                <a:defRPr sz="4100"/>
              </a:pPr>
              <a:r>
                <a:t>inspirada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3" grpId="2"/>
      <p:bldP build="whole" bldLvl="1" animBg="1" rev="0" advAuto="0" spid="340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Talk to your partner about what someone…"/>
          <p:cNvSpPr txBox="1"/>
          <p:nvPr/>
        </p:nvSpPr>
        <p:spPr>
          <a:xfrm>
            <a:off x="1430235" y="4661658"/>
            <a:ext cx="9048007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 what someone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can do to feel inspired when they are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feeling uninspired.</a:t>
            </a:r>
          </a:p>
        </p:txBody>
      </p:sp>
      <p:pic>
        <p:nvPicPr>
          <p:cNvPr id="343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8671" y="626167"/>
            <a:ext cx="2552703" cy="2032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44" name="pasted-image.png" descr="pasted-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8496" y="346471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5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331644" y="576510"/>
            <a:ext cx="2794003" cy="29083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49" name="Group"/>
          <p:cNvGrpSpPr/>
          <p:nvPr/>
        </p:nvGrpSpPr>
        <p:grpSpPr>
          <a:xfrm>
            <a:off x="507177" y="3906047"/>
            <a:ext cx="6429108" cy="6039819"/>
            <a:chOff x="0" y="323850"/>
            <a:chExt cx="6429107" cy="6039818"/>
          </a:xfrm>
        </p:grpSpPr>
        <p:sp>
          <p:nvSpPr>
            <p:cNvPr id="346" name="sociable"/>
            <p:cNvSpPr/>
            <p:nvPr/>
          </p:nvSpPr>
          <p:spPr>
            <a:xfrm>
              <a:off x="5159107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uninspired</a:t>
              </a:r>
            </a:p>
          </p:txBody>
        </p:sp>
        <p:pic>
          <p:nvPicPr>
            <p:cNvPr id="347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506168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48" name="no inspirado,…"/>
            <p:cNvSpPr/>
            <p:nvPr/>
          </p:nvSpPr>
          <p:spPr>
            <a:xfrm>
              <a:off x="4940432" y="4842147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4100"/>
              </a:pPr>
              <a:r>
                <a:t>no inspirado,</a:t>
              </a:r>
            </a:p>
            <a:p>
              <a:pPr>
                <a:defRPr sz="4100"/>
              </a:pPr>
              <a:r>
                <a:t>no inspirada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9" grpId="1"/>
      <p:bldP build="whole" bldLvl="1" animBg="1" rev="0" advAuto="0" spid="342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inspired or uninspired?"/>
          <p:cNvSpPr txBox="1"/>
          <p:nvPr/>
        </p:nvSpPr>
        <p:spPr>
          <a:xfrm>
            <a:off x="3828849" y="4552948"/>
            <a:ext cx="534709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80E9"/>
                </a:solidFill>
              </a:defRPr>
            </a:lvl1pPr>
          </a:lstStyle>
          <a:p>
            <a:pPr/>
            <a:r>
              <a:t>inspired or uninspired? </a:t>
            </a:r>
          </a:p>
        </p:txBody>
      </p:sp>
      <p:pic>
        <p:nvPicPr>
          <p:cNvPr id="352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46537" y="5858226"/>
            <a:ext cx="2045042" cy="2498375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6619" y="5294460"/>
            <a:ext cx="2387603" cy="340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76000" y="526652"/>
            <a:ext cx="3759204" cy="2159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55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35773" y="549967"/>
            <a:ext cx="2552702" cy="2032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56" name="pasted-image.png" descr="pasted-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55596" y="270271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7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665144" y="5427910"/>
            <a:ext cx="2794003" cy="29083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3" grpId="4"/>
      <p:bldP build="whole" bldLvl="1" animBg="1" rev="0" advAuto="0" spid="352" grpId="5"/>
      <p:bldP build="whole" bldLvl="1" animBg="1" rev="0" advAuto="0" spid="354" grpId="1"/>
      <p:bldP build="whole" bldLvl="1" animBg="1" rev="0" advAuto="0" spid="355" grpId="2"/>
      <p:bldP build="whole" bldLvl="1" animBg="1" rev="0" advAuto="0" spid="356" grpId="3"/>
      <p:bldP build="whole" bldLvl="1" animBg="1" rev="0" advAuto="0" spid="357" grpId="6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Talk to your partner about an activity…"/>
          <p:cNvSpPr txBox="1"/>
          <p:nvPr/>
        </p:nvSpPr>
        <p:spPr>
          <a:xfrm>
            <a:off x="2583741" y="5778499"/>
            <a:ext cx="8108604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 an activity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that you can become focussed on.</a:t>
            </a:r>
          </a:p>
        </p:txBody>
      </p:sp>
      <p:pic>
        <p:nvPicPr>
          <p:cNvPr id="36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80744" y="527000"/>
            <a:ext cx="28448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1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166572" y="333176"/>
            <a:ext cx="28575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2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7504" y="457150"/>
            <a:ext cx="2705101" cy="29972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66" name="Group"/>
          <p:cNvGrpSpPr/>
          <p:nvPr/>
        </p:nvGrpSpPr>
        <p:grpSpPr>
          <a:xfrm>
            <a:off x="1754917" y="4111860"/>
            <a:ext cx="6210433" cy="6078409"/>
            <a:chOff x="0" y="323850"/>
            <a:chExt cx="6210432" cy="6078407"/>
          </a:xfrm>
        </p:grpSpPr>
        <p:sp>
          <p:nvSpPr>
            <p:cNvPr id="363" name="sociable"/>
            <p:cNvSpPr/>
            <p:nvPr/>
          </p:nvSpPr>
          <p:spPr>
            <a:xfrm>
              <a:off x="4554532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focussed</a:t>
              </a:r>
            </a:p>
          </p:txBody>
        </p:sp>
        <p:pic>
          <p:nvPicPr>
            <p:cNvPr id="364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544757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365" name="enfocado,…"/>
            <p:cNvSpPr/>
            <p:nvPr/>
          </p:nvSpPr>
          <p:spPr>
            <a:xfrm>
              <a:off x="4940432" y="4880737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4100"/>
              </a:pPr>
              <a:r>
                <a:t>enfocado,</a:t>
              </a:r>
            </a:p>
            <a:p>
              <a:pPr>
                <a:defRPr sz="4100"/>
              </a:pPr>
              <a:r>
                <a:t>enfocada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6" grpId="1"/>
      <p:bldP build="whole" bldLvl="1" animBg="1" rev="0" advAuto="0" spid="359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alk with your partner about…"/>
          <p:cNvSpPr txBox="1"/>
          <p:nvPr/>
        </p:nvSpPr>
        <p:spPr>
          <a:xfrm>
            <a:off x="2850380" y="5378448"/>
            <a:ext cx="7177014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with your partner about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what an unsociable person does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not like to do. </a:t>
            </a:r>
          </a:p>
        </p:txBody>
      </p:sp>
      <p:pic>
        <p:nvPicPr>
          <p:cNvPr id="133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74323" y="739477"/>
            <a:ext cx="3124202" cy="2603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1174" y="628152"/>
            <a:ext cx="2667001" cy="304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56249" y="804711"/>
            <a:ext cx="3810002" cy="213360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9" name="Group"/>
          <p:cNvGrpSpPr/>
          <p:nvPr/>
        </p:nvGrpSpPr>
        <p:grpSpPr>
          <a:xfrm>
            <a:off x="-58809" y="3725960"/>
            <a:ext cx="8358604" cy="6361402"/>
            <a:chOff x="0" y="323850"/>
            <a:chExt cx="8358603" cy="6361400"/>
          </a:xfrm>
        </p:grpSpPr>
        <p:sp>
          <p:nvSpPr>
            <p:cNvPr id="136" name="sociable"/>
            <p:cNvSpPr/>
            <p:nvPr/>
          </p:nvSpPr>
          <p:spPr>
            <a:xfrm>
              <a:off x="7088603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unsociable</a:t>
              </a:r>
            </a:p>
          </p:txBody>
        </p:sp>
        <p:pic>
          <p:nvPicPr>
            <p:cNvPr id="137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827750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38" name="esquivo, esquiva"/>
            <p:cNvSpPr/>
            <p:nvPr/>
          </p:nvSpPr>
          <p:spPr>
            <a:xfrm>
              <a:off x="4721755" y="512514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esquivo, esquiva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9" grpId="1"/>
      <p:bldP build="whole" bldLvl="1" animBg="1" rev="0" advAuto="0" spid="132" grpId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Talk to your partner about something that…"/>
          <p:cNvSpPr txBox="1"/>
          <p:nvPr/>
        </p:nvSpPr>
        <p:spPr>
          <a:xfrm>
            <a:off x="1790407" y="5356277"/>
            <a:ext cx="9148913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 something that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distracts you when you are trying to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concentrate.</a:t>
            </a:r>
          </a:p>
        </p:txBody>
      </p:sp>
      <p:pic>
        <p:nvPicPr>
          <p:cNvPr id="369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8116" y="743793"/>
            <a:ext cx="2933702" cy="2781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0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52541" y="675083"/>
            <a:ext cx="3225801" cy="2514602"/>
          </a:xfrm>
          <a:prstGeom prst="rect">
            <a:avLst/>
          </a:prstGeom>
          <a:ln w="12700">
            <a:miter lim="400000"/>
          </a:ln>
        </p:spPr>
      </p:pic>
      <p:pic>
        <p:nvPicPr>
          <p:cNvPr id="371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3077" y="979883"/>
            <a:ext cx="4254504" cy="19050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78" name="Group"/>
          <p:cNvGrpSpPr/>
          <p:nvPr/>
        </p:nvGrpSpPr>
        <p:grpSpPr>
          <a:xfrm>
            <a:off x="520040" y="3700234"/>
            <a:ext cx="7818345" cy="6258496"/>
            <a:chOff x="0" y="323850"/>
            <a:chExt cx="7818344" cy="6258494"/>
          </a:xfrm>
        </p:grpSpPr>
        <p:sp>
          <p:nvSpPr>
            <p:cNvPr id="372" name="sociable"/>
            <p:cNvSpPr/>
            <p:nvPr/>
          </p:nvSpPr>
          <p:spPr>
            <a:xfrm>
              <a:off x="6548344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nervous</a:t>
              </a:r>
            </a:p>
          </p:txBody>
        </p:sp>
        <p:pic>
          <p:nvPicPr>
            <p:cNvPr id="373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724844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377" name="Group"/>
            <p:cNvGrpSpPr/>
            <p:nvPr/>
          </p:nvGrpSpPr>
          <p:grpSpPr>
            <a:xfrm>
              <a:off x="0" y="323850"/>
              <a:ext cx="7818345" cy="6258495"/>
              <a:chOff x="0" y="323850"/>
              <a:chExt cx="7818344" cy="6258494"/>
            </a:xfrm>
          </p:grpSpPr>
          <p:sp>
            <p:nvSpPr>
              <p:cNvPr id="374" name="sociable"/>
              <p:cNvSpPr/>
              <p:nvPr/>
            </p:nvSpPr>
            <p:spPr>
              <a:xfrm>
                <a:off x="6548344" y="323850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>
                <a:lvl1pPr>
                  <a:defRPr b="1" sz="3600">
                    <a:solidFill>
                      <a:srgbClr val="2F49CE"/>
                    </a:solidFill>
                  </a:defRPr>
                </a:lvl1pPr>
              </a:lstStyle>
              <a:p>
                <a:pPr/>
                <a:r>
                  <a:t>nervous</a:t>
                </a:r>
              </a:p>
            </p:txBody>
          </p:sp>
          <p:pic>
            <p:nvPicPr>
              <p:cNvPr id="375" name="Image" descr="Image"/>
              <p:cNvPicPr>
                <a:picLocks noChangeAspect="1"/>
              </p:cNvPicPr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0" y="3724844"/>
                <a:ext cx="2857500" cy="28575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376" name="distraido,…"/>
              <p:cNvSpPr/>
              <p:nvPr/>
            </p:nvSpPr>
            <p:spPr>
              <a:xfrm>
                <a:off x="4940432" y="5060823"/>
                <a:ext cx="1270001" cy="1270001"/>
              </a:xfrm>
              <a:prstGeom prst="line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>
                  <a:defRPr sz="4100"/>
                </a:pPr>
                <a:r>
                  <a:t>distraido,</a:t>
                </a:r>
              </a:p>
              <a:p>
                <a:pPr>
                  <a:defRPr sz="4100"/>
                </a:pPr>
                <a:r>
                  <a:t>distraida</a:t>
                </a:r>
              </a:p>
            </p:txBody>
          </p:sp>
        </p:grpSp>
      </p:grpSp>
      <p:sp>
        <p:nvSpPr>
          <p:cNvPr id="379" name="Line"/>
          <p:cNvSpPr/>
          <p:nvPr/>
        </p:nvSpPr>
        <p:spPr>
          <a:xfrm flipV="1">
            <a:off x="5777356" y="8379538"/>
            <a:ext cx="259283" cy="259283"/>
          </a:xfrm>
          <a:prstGeom prst="line">
            <a:avLst/>
          </a:prstGeom>
          <a:ln w="25400">
            <a:solidFill>
              <a:srgbClr val="04090E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80" name="Line"/>
          <p:cNvSpPr/>
          <p:nvPr/>
        </p:nvSpPr>
        <p:spPr>
          <a:xfrm flipV="1">
            <a:off x="5685680" y="7760467"/>
            <a:ext cx="259283" cy="259283"/>
          </a:xfrm>
          <a:prstGeom prst="line">
            <a:avLst/>
          </a:prstGeom>
          <a:ln w="25400">
            <a:solidFill>
              <a:srgbClr val="04090E"/>
            </a:solidFill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8" grpId="1"/>
      <p:bldP build="whole" bldLvl="1" animBg="1" rev="0" advAuto="0" spid="368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engrossed or distracted?"/>
          <p:cNvSpPr txBox="1"/>
          <p:nvPr/>
        </p:nvSpPr>
        <p:spPr>
          <a:xfrm>
            <a:off x="3637867" y="4552948"/>
            <a:ext cx="572906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80E9"/>
                </a:solidFill>
              </a:defRPr>
            </a:lvl1pPr>
          </a:lstStyle>
          <a:p>
            <a:pPr/>
            <a:r>
              <a:t>engrossed or distracted? </a:t>
            </a:r>
          </a:p>
        </p:txBody>
      </p:sp>
      <p:pic>
        <p:nvPicPr>
          <p:cNvPr id="383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80744" y="527000"/>
            <a:ext cx="2844803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4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8672" y="307776"/>
            <a:ext cx="2857501" cy="2857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5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391104" y="5727650"/>
            <a:ext cx="2705103" cy="2997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6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148116" y="743793"/>
            <a:ext cx="2933702" cy="2781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7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-543423" y="6453582"/>
            <a:ext cx="4254504" cy="1905003"/>
          </a:xfrm>
          <a:prstGeom prst="rect">
            <a:avLst/>
          </a:prstGeom>
          <a:ln w="12700">
            <a:miter lim="400000"/>
          </a:ln>
        </p:spPr>
      </p:pic>
      <p:pic>
        <p:nvPicPr>
          <p:cNvPr id="388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17541" y="6148782"/>
            <a:ext cx="3225801" cy="25146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8" grpId="5"/>
      <p:bldP build="whole" bldLvl="1" animBg="1" rev="0" advAuto="0" spid="385" grpId="6"/>
      <p:bldP build="whole" bldLvl="1" animBg="1" rev="0" advAuto="0" spid="386" grpId="3"/>
      <p:bldP build="whole" bldLvl="1" animBg="1" rev="0" advAuto="0" spid="387" grpId="4"/>
      <p:bldP build="whole" bldLvl="1" animBg="1" rev="0" advAuto="0" spid="384" grpId="1"/>
      <p:bldP build="whole" bldLvl="1" animBg="1" rev="0" advAuto="0" spid="383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ociable or unsociable?"/>
          <p:cNvSpPr txBox="1"/>
          <p:nvPr/>
        </p:nvSpPr>
        <p:spPr>
          <a:xfrm>
            <a:off x="3777503" y="4552948"/>
            <a:ext cx="544979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80E9"/>
                </a:solidFill>
              </a:defRPr>
            </a:lvl1pPr>
          </a:lstStyle>
          <a:p>
            <a:pPr/>
            <a:r>
              <a:t>sociable or unsociable? </a:t>
            </a:r>
          </a:p>
        </p:txBody>
      </p:sp>
      <p:pic>
        <p:nvPicPr>
          <p:cNvPr id="142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3459" y="6121400"/>
            <a:ext cx="3124203" cy="2603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81174" y="628152"/>
            <a:ext cx="2667001" cy="30480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56249" y="804711"/>
            <a:ext cx="3810002" cy="21336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577360" y="396180"/>
            <a:ext cx="3454404" cy="2362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asted-image.png" descr="pasted-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572000" y="6248400"/>
            <a:ext cx="3454400" cy="2349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pasted-image.png" descr="pasted-image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479408" y="5632946"/>
            <a:ext cx="2578103" cy="31496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2" grpId="4"/>
      <p:bldP build="whole" bldLvl="1" animBg="1" rev="0" advAuto="0" spid="147" grpId="6"/>
      <p:bldP build="whole" bldLvl="1" animBg="1" rev="0" advAuto="0" spid="143" grpId="1"/>
      <p:bldP build="whole" bldLvl="1" animBg="1" rev="0" advAuto="0" spid="145" grpId="3"/>
      <p:bldP build="whole" bldLvl="1" animBg="1" rev="0" advAuto="0" spid="146" grpId="5"/>
      <p:bldP build="whole" bldLvl="1" animBg="1" rev="0" advAuto="0" spid="144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alk with your partner about…"/>
          <p:cNvSpPr txBox="1"/>
          <p:nvPr/>
        </p:nvSpPr>
        <p:spPr>
          <a:xfrm>
            <a:off x="2123166" y="5226338"/>
            <a:ext cx="7075215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with your partner about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whether you felt energetic when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you woke up this morning.</a:t>
            </a:r>
          </a:p>
        </p:txBody>
      </p:sp>
      <p:pic>
        <p:nvPicPr>
          <p:cNvPr id="15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8417" y="325386"/>
            <a:ext cx="2489202" cy="326390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28703" y="387399"/>
            <a:ext cx="2362203" cy="34417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211987" y="1150142"/>
            <a:ext cx="3683004" cy="22098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6" name="Group"/>
          <p:cNvGrpSpPr/>
          <p:nvPr/>
        </p:nvGrpSpPr>
        <p:grpSpPr>
          <a:xfrm>
            <a:off x="1201795" y="4369126"/>
            <a:ext cx="6403383" cy="5731099"/>
            <a:chOff x="0" y="323850"/>
            <a:chExt cx="6403381" cy="5731098"/>
          </a:xfrm>
        </p:grpSpPr>
        <p:sp>
          <p:nvSpPr>
            <p:cNvPr id="153" name="sociable"/>
            <p:cNvSpPr/>
            <p:nvPr/>
          </p:nvSpPr>
          <p:spPr>
            <a:xfrm>
              <a:off x="4438762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energetic</a:t>
              </a:r>
            </a:p>
          </p:txBody>
        </p:sp>
        <p:pic>
          <p:nvPicPr>
            <p:cNvPr id="154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197448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5" name="energico"/>
            <p:cNvSpPr/>
            <p:nvPr/>
          </p:nvSpPr>
          <p:spPr>
            <a:xfrm>
              <a:off x="5133381" y="4626198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energico</a:t>
              </a:r>
            </a:p>
          </p:txBody>
        </p:sp>
      </p:grpSp>
      <p:sp>
        <p:nvSpPr>
          <p:cNvPr id="157" name="Line"/>
          <p:cNvSpPr/>
          <p:nvPr/>
        </p:nvSpPr>
        <p:spPr>
          <a:xfrm flipV="1">
            <a:off x="6060349" y="8372455"/>
            <a:ext cx="187948" cy="187948"/>
          </a:xfrm>
          <a:prstGeom prst="line">
            <a:avLst/>
          </a:prstGeom>
          <a:ln w="25400">
            <a:solidFill>
              <a:srgbClr val="04080D"/>
            </a:solidFill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2"/>
      <p:bldP build="whole" bldLvl="1" animBg="1" rev="0" advAuto="0" spid="15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Talk with your partner about whether…"/>
          <p:cNvSpPr txBox="1"/>
          <p:nvPr/>
        </p:nvSpPr>
        <p:spPr>
          <a:xfrm>
            <a:off x="2427509" y="5911848"/>
            <a:ext cx="8107934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with your partner about whether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you felt sluggish when you woke up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this morning.</a:t>
            </a:r>
          </a:p>
        </p:txBody>
      </p:sp>
      <p:pic>
        <p:nvPicPr>
          <p:cNvPr id="16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93427" y="737939"/>
            <a:ext cx="2933701" cy="2768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76850" y="81012"/>
            <a:ext cx="2451100" cy="33147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632501" y="640208"/>
            <a:ext cx="3149603" cy="2590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66" name="Group"/>
          <p:cNvGrpSpPr/>
          <p:nvPr/>
        </p:nvGrpSpPr>
        <p:grpSpPr>
          <a:xfrm>
            <a:off x="1060299" y="4227629"/>
            <a:ext cx="6506288" cy="6168452"/>
            <a:chOff x="0" y="323850"/>
            <a:chExt cx="6506287" cy="6168451"/>
          </a:xfrm>
        </p:grpSpPr>
        <p:sp>
          <p:nvSpPr>
            <p:cNvPr id="163" name="sociable"/>
            <p:cNvSpPr/>
            <p:nvPr/>
          </p:nvSpPr>
          <p:spPr>
            <a:xfrm>
              <a:off x="5236287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sluggish</a:t>
              </a:r>
            </a:p>
          </p:txBody>
        </p:sp>
        <p:pic>
          <p:nvPicPr>
            <p:cNvPr id="164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634801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5" name="lenta, lento"/>
            <p:cNvSpPr/>
            <p:nvPr/>
          </p:nvSpPr>
          <p:spPr>
            <a:xfrm>
              <a:off x="4181497" y="5035097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lenta, lento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6" grpId="1"/>
      <p:bldP build="whole" bldLvl="1" animBg="1" rev="0" advAuto="0" spid="159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vigorous or sluggish?"/>
          <p:cNvSpPr txBox="1"/>
          <p:nvPr/>
        </p:nvSpPr>
        <p:spPr>
          <a:xfrm>
            <a:off x="3930202" y="4552949"/>
            <a:ext cx="514439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3600">
                <a:solidFill>
                  <a:srgbClr val="5980E9"/>
                </a:solidFill>
              </a:defRPr>
            </a:lvl1pPr>
          </a:lstStyle>
          <a:p>
            <a:pPr/>
            <a:r>
              <a:t>energetic or sluggish? </a:t>
            </a:r>
          </a:p>
        </p:txBody>
      </p:sp>
      <p:pic>
        <p:nvPicPr>
          <p:cNvPr id="169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477716" y="744487"/>
            <a:ext cx="2489203" cy="32639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026201" y="5505498"/>
            <a:ext cx="2362203" cy="34417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pasted-image.png" descr="pasted-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8186" y="1048542"/>
            <a:ext cx="3683005" cy="22098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pasted-image.jpeg" descr="pasted-image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55425" y="6046539"/>
            <a:ext cx="2933703" cy="27686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pasted-image.jpeg" descr="pasted-image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496766" y="5745212"/>
            <a:ext cx="2451103" cy="33147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pasted-image.jpeg" descr="pasted-image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632501" y="640208"/>
            <a:ext cx="3149603" cy="25908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1" grpId="1"/>
      <p:bldP build="whole" bldLvl="1" animBg="1" rev="0" advAuto="0" spid="169" grpId="2"/>
      <p:bldP build="whole" bldLvl="1" animBg="1" rev="0" advAuto="0" spid="174" grpId="3"/>
      <p:bldP build="whole" bldLvl="1" animBg="1" rev="0" advAuto="0" spid="172" grpId="4"/>
      <p:bldP build="whole" bldLvl="1" animBg="1" rev="0" advAuto="0" spid="170" grpId="6"/>
      <p:bldP build="whole" bldLvl="1" animBg="1" rev="0" advAuto="0" spid="173" grpId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alk to your partner about…"/>
          <p:cNvSpPr txBox="1"/>
          <p:nvPr/>
        </p:nvSpPr>
        <p:spPr>
          <a:xfrm>
            <a:off x="3438609" y="5102603"/>
            <a:ext cx="6871619" cy="173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a time when you had to be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wary of something dangerous. </a:t>
            </a:r>
          </a:p>
        </p:txBody>
      </p:sp>
      <p:pic>
        <p:nvPicPr>
          <p:cNvPr id="177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864699" y="603496"/>
            <a:ext cx="3251203" cy="2501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15265" y="780454"/>
            <a:ext cx="2959103" cy="2743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94982" y="374650"/>
            <a:ext cx="2286002" cy="3556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3" name="Group"/>
          <p:cNvGrpSpPr/>
          <p:nvPr/>
        </p:nvGrpSpPr>
        <p:grpSpPr>
          <a:xfrm>
            <a:off x="2436672" y="4381989"/>
            <a:ext cx="6261886" cy="5859733"/>
            <a:chOff x="0" y="323850"/>
            <a:chExt cx="6261885" cy="5859731"/>
          </a:xfrm>
        </p:grpSpPr>
        <p:sp>
          <p:nvSpPr>
            <p:cNvPr id="180" name="sociable"/>
            <p:cNvSpPr/>
            <p:nvPr/>
          </p:nvSpPr>
          <p:spPr>
            <a:xfrm>
              <a:off x="3988547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wary</a:t>
              </a:r>
            </a:p>
          </p:txBody>
        </p:sp>
        <p:pic>
          <p:nvPicPr>
            <p:cNvPr id="181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326081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82" name="cauteloso, cautelosa"/>
            <p:cNvSpPr/>
            <p:nvPr/>
          </p:nvSpPr>
          <p:spPr>
            <a:xfrm>
              <a:off x="4991885" y="4754831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cauteloso, cautelosa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3" grpId="1"/>
      <p:bldP build="whole" bldLvl="1" animBg="1" rev="0" advAuto="0" spid="176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alk to your partner about a time when…"/>
          <p:cNvSpPr txBox="1"/>
          <p:nvPr/>
        </p:nvSpPr>
        <p:spPr>
          <a:xfrm>
            <a:off x="2601005" y="5499100"/>
            <a:ext cx="8489232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3600">
                <a:solidFill>
                  <a:srgbClr val="2741BE"/>
                </a:solidFill>
              </a:defRPr>
            </a:pPr>
            <a:r>
              <a:t>Talk to your partner about a time when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 you or someone you know got hurt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 because you or they</a:t>
            </a:r>
          </a:p>
          <a:p>
            <a:pPr algn="l">
              <a:defRPr b="1" sz="3600">
                <a:solidFill>
                  <a:srgbClr val="2741BE"/>
                </a:solidFill>
              </a:defRPr>
            </a:pPr>
            <a:r>
              <a:t>were unwary.  </a:t>
            </a:r>
          </a:p>
        </p:txBody>
      </p:sp>
      <p:pic>
        <p:nvPicPr>
          <p:cNvPr id="18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97719" y="628997"/>
            <a:ext cx="3403602" cy="23876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92005" y="368795"/>
            <a:ext cx="2857503" cy="2857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pasted-image.jpeg" descr="pasted-image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863483" y="483889"/>
            <a:ext cx="2832103" cy="28702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2" name="Group"/>
          <p:cNvGrpSpPr/>
          <p:nvPr/>
        </p:nvGrpSpPr>
        <p:grpSpPr>
          <a:xfrm>
            <a:off x="1703464" y="4330536"/>
            <a:ext cx="6506288" cy="6245632"/>
            <a:chOff x="0" y="323850"/>
            <a:chExt cx="6506287" cy="6245630"/>
          </a:xfrm>
        </p:grpSpPr>
        <p:sp>
          <p:nvSpPr>
            <p:cNvPr id="189" name="sociable"/>
            <p:cNvSpPr/>
            <p:nvPr/>
          </p:nvSpPr>
          <p:spPr>
            <a:xfrm>
              <a:off x="5236287" y="32385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b="1" sz="3600">
                  <a:solidFill>
                    <a:srgbClr val="2F49CE"/>
                  </a:solidFill>
                </a:defRPr>
              </a:lvl1pPr>
            </a:lstStyle>
            <a:p>
              <a:pPr/>
              <a:r>
                <a:t>unwary</a:t>
              </a:r>
            </a:p>
          </p:txBody>
        </p:sp>
        <p:pic>
          <p:nvPicPr>
            <p:cNvPr id="190" name="Image" descr="Image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3711980"/>
              <a:ext cx="2857500" cy="28575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1" name="incauto, incauta"/>
            <p:cNvSpPr/>
            <p:nvPr/>
          </p:nvSpPr>
          <p:spPr>
            <a:xfrm>
              <a:off x="5081928" y="500937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4100"/>
              </a:lvl1pPr>
            </a:lstStyle>
            <a:p>
              <a:pPr/>
              <a:r>
                <a:t>incauto, incauta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2" grpId="1"/>
      <p:bldP build="whole" bldLvl="1" animBg="1" rev="0" advAuto="0" spid="185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