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29.jpeg" ContentType="image/jpeg"/>
  <Override PartName="/ppt/media/image30.jpeg" ContentType="image/jpeg"/>
  <Override PartName="/ppt/media/image31.jpeg" ContentType="image/jpeg"/>
  <Override PartName="/ppt/media/image32.jpeg" ContentType="image/jpeg"/>
  <Override PartName="/ppt/media/image33.jpeg" ContentType="image/jpeg"/>
  <Override PartName="/ppt/media/image34.jpeg" ContentType="image/jpeg"/>
  <Override PartName="/ppt/media/image35.jpeg" ContentType="image/jpeg"/>
  <Override PartName="/ppt/media/image36.jpeg" ContentType="image/jpeg"/>
  <Override PartName="/ppt/media/image37.jpeg" ContentType="image/jpeg"/>
  <Override PartName="/ppt/media/image38.jpeg" ContentType="image/jpeg"/>
  <Override PartName="/ppt/media/image39.jpeg" ContentType="image/jpeg"/>
  <Override PartName="/ppt/media/image40.jpeg" ContentType="image/jpeg"/>
  <Override PartName="/ppt/media/image41.jpeg" ContentType="image/jpeg"/>
  <Override PartName="/ppt/media/image42.jpeg" ContentType="image/jpeg"/>
  <Override PartName="/ppt/media/image43.jpeg" ContentType="image/jpeg"/>
  <Override PartName="/ppt/media/image44.jpeg" ContentType="image/jpeg"/>
  <Override PartName="/ppt/media/image45.jpeg" ContentType="image/jpeg"/>
  <Override PartName="/ppt/media/image46.jpeg" ContentType="image/jpeg"/>
  <Override PartName="/ppt/media/image47.jpeg" ContentType="image/jpeg"/>
  <Override PartName="/ppt/media/image48.jpeg" ContentType="image/jpeg"/>
  <Override PartName="/ppt/media/image49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1270000" y="4267112"/>
            <a:ext cx="10464800" cy="60977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5" Type="http://schemas.openxmlformats.org/officeDocument/2006/relationships/image" Target="../media/image14.jpeg"/><Relationship Id="rId6" Type="http://schemas.openxmlformats.org/officeDocument/2006/relationships/image" Target="../media/image3.png"/><Relationship Id="rId7" Type="http://schemas.openxmlformats.org/officeDocument/2006/relationships/image" Target="../media/image15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jpeg"/><Relationship Id="rId3" Type="http://schemas.openxmlformats.org/officeDocument/2006/relationships/image" Target="../media/image17.jpeg"/><Relationship Id="rId4" Type="http://schemas.openxmlformats.org/officeDocument/2006/relationships/image" Target="../media/image4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8.jpeg"/><Relationship Id="rId3" Type="http://schemas.openxmlformats.org/officeDocument/2006/relationships/image" Target="../media/image19.jpeg"/><Relationship Id="rId4" Type="http://schemas.openxmlformats.org/officeDocument/2006/relationships/image" Target="../media/image20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jpeg"/><Relationship Id="rId3" Type="http://schemas.openxmlformats.org/officeDocument/2006/relationships/image" Target="../media/image17.jpeg"/><Relationship Id="rId4" Type="http://schemas.openxmlformats.org/officeDocument/2006/relationships/image" Target="../media/image4.png"/><Relationship Id="rId5" Type="http://schemas.openxmlformats.org/officeDocument/2006/relationships/image" Target="../media/image18.jpeg"/><Relationship Id="rId6" Type="http://schemas.openxmlformats.org/officeDocument/2006/relationships/image" Target="../media/image19.jpeg"/><Relationship Id="rId7" Type="http://schemas.openxmlformats.org/officeDocument/2006/relationships/image" Target="../media/image20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1.jpeg"/><Relationship Id="rId3" Type="http://schemas.openxmlformats.org/officeDocument/2006/relationships/image" Target="../media/image22.jpeg"/><Relationship Id="rId4" Type="http://schemas.openxmlformats.org/officeDocument/2006/relationships/image" Target="../media/image23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4.jpeg"/><Relationship Id="rId3" Type="http://schemas.openxmlformats.org/officeDocument/2006/relationships/image" Target="../media/image25.jpeg"/><Relationship Id="rId4" Type="http://schemas.openxmlformats.org/officeDocument/2006/relationships/image" Target="../media/image5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1.jpeg"/><Relationship Id="rId3" Type="http://schemas.openxmlformats.org/officeDocument/2006/relationships/image" Target="../media/image22.jpeg"/><Relationship Id="rId4" Type="http://schemas.openxmlformats.org/officeDocument/2006/relationships/image" Target="../media/image23.jpeg"/><Relationship Id="rId5" Type="http://schemas.openxmlformats.org/officeDocument/2006/relationships/image" Target="../media/image24.jpeg"/><Relationship Id="rId6" Type="http://schemas.openxmlformats.org/officeDocument/2006/relationships/image" Target="../media/image25.jpeg"/><Relationship Id="rId7" Type="http://schemas.openxmlformats.org/officeDocument/2006/relationships/image" Target="../media/image5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6.jpeg"/><Relationship Id="rId3" Type="http://schemas.openxmlformats.org/officeDocument/2006/relationships/image" Target="../media/image27.jpeg"/><Relationship Id="rId4" Type="http://schemas.openxmlformats.org/officeDocument/2006/relationships/image" Target="../media/image28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9.jpeg"/><Relationship Id="rId3" Type="http://schemas.openxmlformats.org/officeDocument/2006/relationships/image" Target="../media/image30.jpeg"/><Relationship Id="rId4" Type="http://schemas.openxmlformats.org/officeDocument/2006/relationships/image" Target="../media/image6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6.jpeg"/><Relationship Id="rId3" Type="http://schemas.openxmlformats.org/officeDocument/2006/relationships/image" Target="../media/image27.jpeg"/><Relationship Id="rId4" Type="http://schemas.openxmlformats.org/officeDocument/2006/relationships/image" Target="../media/image28.jpeg"/><Relationship Id="rId5" Type="http://schemas.openxmlformats.org/officeDocument/2006/relationships/image" Target="../media/image29.jpeg"/><Relationship Id="rId6" Type="http://schemas.openxmlformats.org/officeDocument/2006/relationships/image" Target="../media/image30.jpeg"/><Relationship Id="rId7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31.jpeg"/><Relationship Id="rId4" Type="http://schemas.openxmlformats.org/officeDocument/2006/relationships/image" Target="../media/image32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3" Type="http://schemas.openxmlformats.org/officeDocument/2006/relationships/image" Target="../media/image33.jpeg"/><Relationship Id="rId4" Type="http://schemas.openxmlformats.org/officeDocument/2006/relationships/image" Target="../media/image34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3" Type="http://schemas.openxmlformats.org/officeDocument/2006/relationships/image" Target="../media/image33.jpeg"/><Relationship Id="rId4" Type="http://schemas.openxmlformats.org/officeDocument/2006/relationships/image" Target="../media/image34.jpeg"/><Relationship Id="rId5" Type="http://schemas.openxmlformats.org/officeDocument/2006/relationships/image" Target="../media/image7.png"/><Relationship Id="rId6" Type="http://schemas.openxmlformats.org/officeDocument/2006/relationships/image" Target="../media/image31.jpeg"/><Relationship Id="rId7" Type="http://schemas.openxmlformats.org/officeDocument/2006/relationships/image" Target="../media/image32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5.jpeg"/><Relationship Id="rId3" Type="http://schemas.openxmlformats.org/officeDocument/2006/relationships/image" Target="../media/image9.png"/><Relationship Id="rId4" Type="http://schemas.openxmlformats.org/officeDocument/2006/relationships/image" Target="../media/image36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7.jpeg"/><Relationship Id="rId3" Type="http://schemas.openxmlformats.org/officeDocument/2006/relationships/image" Target="../media/image38.jpeg"/><Relationship Id="rId4" Type="http://schemas.openxmlformats.org/officeDocument/2006/relationships/image" Target="../media/image39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5.jpeg"/><Relationship Id="rId3" Type="http://schemas.openxmlformats.org/officeDocument/2006/relationships/image" Target="../media/image9.png"/><Relationship Id="rId4" Type="http://schemas.openxmlformats.org/officeDocument/2006/relationships/image" Target="../media/image36.jpeg"/><Relationship Id="rId5" Type="http://schemas.openxmlformats.org/officeDocument/2006/relationships/image" Target="../media/image37.jpeg"/><Relationship Id="rId6" Type="http://schemas.openxmlformats.org/officeDocument/2006/relationships/image" Target="../media/image38.jpeg"/><Relationship Id="rId7" Type="http://schemas.openxmlformats.org/officeDocument/2006/relationships/image" Target="../media/image39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0.jpeg"/><Relationship Id="rId3" Type="http://schemas.openxmlformats.org/officeDocument/2006/relationships/image" Target="../media/image41.jpeg"/><Relationship Id="rId4" Type="http://schemas.openxmlformats.org/officeDocument/2006/relationships/image" Target="../media/image42.jpe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3.jpeg"/><Relationship Id="rId3" Type="http://schemas.openxmlformats.org/officeDocument/2006/relationships/image" Target="../media/image44.jpeg"/><Relationship Id="rId4" Type="http://schemas.openxmlformats.org/officeDocument/2006/relationships/image" Target="../media/image45.jpe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0.jpeg"/><Relationship Id="rId3" Type="http://schemas.openxmlformats.org/officeDocument/2006/relationships/image" Target="../media/image41.jpeg"/><Relationship Id="rId4" Type="http://schemas.openxmlformats.org/officeDocument/2006/relationships/image" Target="../media/image42.jpeg"/><Relationship Id="rId5" Type="http://schemas.openxmlformats.org/officeDocument/2006/relationships/image" Target="../media/image43.jpeg"/><Relationship Id="rId6" Type="http://schemas.openxmlformats.org/officeDocument/2006/relationships/image" Target="../media/image44.jpeg"/><Relationship Id="rId7" Type="http://schemas.openxmlformats.org/officeDocument/2006/relationships/image" Target="../media/image45.jpe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6.jpeg"/><Relationship Id="rId3" Type="http://schemas.openxmlformats.org/officeDocument/2006/relationships/image" Target="../media/image10.png"/><Relationship Id="rId4" Type="http://schemas.openxmlformats.org/officeDocument/2006/relationships/image" Target="../media/image47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Relationship Id="rId3" Type="http://schemas.openxmlformats.org/officeDocument/2006/relationships/image" Target="../media/image1.png"/><Relationship Id="rId4" Type="http://schemas.openxmlformats.org/officeDocument/2006/relationships/image" Target="../media/image5.jpe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8.jpeg"/><Relationship Id="rId3" Type="http://schemas.openxmlformats.org/officeDocument/2006/relationships/image" Target="../media/image11.png"/><Relationship Id="rId4" Type="http://schemas.openxmlformats.org/officeDocument/2006/relationships/image" Target="../media/image49.jpe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6.jpeg"/><Relationship Id="rId3" Type="http://schemas.openxmlformats.org/officeDocument/2006/relationships/image" Target="../media/image10.png"/><Relationship Id="rId4" Type="http://schemas.openxmlformats.org/officeDocument/2006/relationships/image" Target="../media/image47.jpeg"/><Relationship Id="rId5" Type="http://schemas.openxmlformats.org/officeDocument/2006/relationships/image" Target="../media/image48.jpeg"/><Relationship Id="rId6" Type="http://schemas.openxmlformats.org/officeDocument/2006/relationships/image" Target="../media/image11.png"/><Relationship Id="rId7" Type="http://schemas.openxmlformats.org/officeDocument/2006/relationships/image" Target="../media/image49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1.png"/><Relationship Id="rId7" Type="http://schemas.openxmlformats.org/officeDocument/2006/relationships/image" Target="../media/image5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7" Type="http://schemas.openxmlformats.org/officeDocument/2006/relationships/image" Target="../media/image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Relationship Id="rId4" Type="http://schemas.openxmlformats.org/officeDocument/2006/relationships/image" Target="../media/image13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jpeg"/><Relationship Id="rId3" Type="http://schemas.openxmlformats.org/officeDocument/2006/relationships/image" Target="../media/image3.png"/><Relationship Id="rId4" Type="http://schemas.openxmlformats.org/officeDocument/2006/relationships/image" Target="../media/image15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mazing Words…"/>
          <p:cNvSpPr txBox="1"/>
          <p:nvPr/>
        </p:nvSpPr>
        <p:spPr>
          <a:xfrm>
            <a:off x="2946449" y="366370"/>
            <a:ext cx="634990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pPr/>
            <a:r>
              <a:t>Words for Emotions and Moods__Volume V</a:t>
            </a:r>
          </a:p>
        </p:txBody>
      </p:sp>
      <p:sp>
        <p:nvSpPr>
          <p:cNvPr id="120" name="bitter/compassionate…"/>
          <p:cNvSpPr txBox="1"/>
          <p:nvPr/>
        </p:nvSpPr>
        <p:spPr>
          <a:xfrm>
            <a:off x="4678324" y="2131516"/>
            <a:ext cx="3224480" cy="4144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bitter/compassionate</a:t>
            </a:r>
          </a:p>
          <a:p>
            <a:pPr algn="l"/>
            <a:r>
              <a:t>disappointed/grateful</a:t>
            </a:r>
          </a:p>
          <a:p>
            <a:pPr algn="l"/>
            <a:r>
              <a:t>optimistic/pessimistic</a:t>
            </a:r>
          </a:p>
          <a:p>
            <a:pPr algn="l"/>
            <a:r>
              <a:t>agitated/composed</a:t>
            </a:r>
          </a:p>
          <a:p>
            <a:pPr algn="l"/>
            <a:r>
              <a:t>introverted/extroverted</a:t>
            </a:r>
          </a:p>
          <a:p>
            <a:pPr algn="l"/>
          </a:p>
          <a:p>
            <a:pPr algn="l"/>
            <a:r>
              <a:t>flattered/insulted</a:t>
            </a:r>
          </a:p>
          <a:p>
            <a:pPr algn="l"/>
            <a:r>
              <a:t>ornery/agreeable</a:t>
            </a:r>
          </a:p>
          <a:p>
            <a:pPr algn="l"/>
            <a:r>
              <a:t>resentful/pleased</a:t>
            </a:r>
          </a:p>
          <a:p>
            <a:pPr algn="l"/>
            <a:r>
              <a:t>triumphant/defeated</a:t>
            </a:r>
          </a:p>
          <a:p>
            <a:pPr algn="l"/>
            <a:r>
              <a:t>alienated/gregarious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optimistic or pessimistic?"/>
          <p:cNvSpPr txBox="1"/>
          <p:nvPr/>
        </p:nvSpPr>
        <p:spPr>
          <a:xfrm>
            <a:off x="4131790" y="4553228"/>
            <a:ext cx="583341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optimistic or pessimistic? </a:t>
            </a:r>
          </a:p>
        </p:txBody>
      </p:sp>
      <p:pic>
        <p:nvPicPr>
          <p:cNvPr id="17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0754" y="291504"/>
            <a:ext cx="2374903" cy="3416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81689" y="5561160"/>
            <a:ext cx="2540003" cy="32004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62615" y="76696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26210" y="648791"/>
            <a:ext cx="2159003" cy="2159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41462" y="5662760"/>
            <a:ext cx="2705101" cy="29972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489450" y="5389612"/>
            <a:ext cx="2755900" cy="29464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9" grpId="4"/>
      <p:bldP build="whole" bldLvl="1" animBg="1" rev="0" advAuto="0" spid="176" grpId="6"/>
      <p:bldP build="whole" bldLvl="1" animBg="1" rev="0" advAuto="0" spid="175" grpId="1"/>
      <p:bldP build="whole" bldLvl="1" animBg="1" rev="0" advAuto="0" spid="177" grpId="3"/>
      <p:bldP build="whole" bldLvl="1" animBg="1" rev="0" advAuto="0" spid="180" grpId="5"/>
      <p:bldP build="whole" bldLvl="1" animBg="1" rev="0" advAuto="0" spid="178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introverted"/>
          <p:cNvSpPr txBox="1"/>
          <p:nvPr/>
        </p:nvSpPr>
        <p:spPr>
          <a:xfrm>
            <a:off x="5052185" y="3727728"/>
            <a:ext cx="2494027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introverted</a:t>
            </a:r>
          </a:p>
        </p:txBody>
      </p:sp>
      <p:sp>
        <p:nvSpPr>
          <p:cNvPr id="183" name="Talk with your partner about a time when…"/>
          <p:cNvSpPr txBox="1"/>
          <p:nvPr/>
        </p:nvSpPr>
        <p:spPr>
          <a:xfrm>
            <a:off x="2301416" y="5874029"/>
            <a:ext cx="9003183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a time when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you felt introverted.</a:t>
            </a:r>
          </a:p>
        </p:txBody>
      </p:sp>
      <p:pic>
        <p:nvPicPr>
          <p:cNvPr id="18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90290" y="605481"/>
            <a:ext cx="2857502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73128" y="468658"/>
            <a:ext cx="2857503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565826" y="448964"/>
            <a:ext cx="2324103" cy="3492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2"/>
      <p:bldP build="whole" bldLvl="1" animBg="1" rev="0" advAuto="0" spid="18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extroverted"/>
          <p:cNvSpPr txBox="1"/>
          <p:nvPr/>
        </p:nvSpPr>
        <p:spPr>
          <a:xfrm>
            <a:off x="5195951" y="3549928"/>
            <a:ext cx="261289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extroverted</a:t>
            </a:r>
          </a:p>
        </p:txBody>
      </p:sp>
      <p:sp>
        <p:nvSpPr>
          <p:cNvPr id="189" name="Talk with your partner about a time when…"/>
          <p:cNvSpPr txBox="1"/>
          <p:nvPr/>
        </p:nvSpPr>
        <p:spPr>
          <a:xfrm>
            <a:off x="1548179" y="5518429"/>
            <a:ext cx="9003183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a time when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you felt extroverted. </a:t>
            </a:r>
          </a:p>
        </p:txBody>
      </p:sp>
      <p:pic>
        <p:nvPicPr>
          <p:cNvPr id="19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12650" y="418850"/>
            <a:ext cx="2844802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84192" y="309758"/>
            <a:ext cx="2857503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552878" y="77438"/>
            <a:ext cx="2730503" cy="29845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8" grpId="1"/>
      <p:bldP build="whole" bldLvl="1" animBg="1" rev="0" advAuto="0" spid="189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ntroverted or extraverted?"/>
          <p:cNvSpPr txBox="1"/>
          <p:nvPr/>
        </p:nvSpPr>
        <p:spPr>
          <a:xfrm>
            <a:off x="4010176" y="4553228"/>
            <a:ext cx="607664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introverted or extraverted? </a:t>
            </a:r>
          </a:p>
        </p:txBody>
      </p:sp>
      <p:pic>
        <p:nvPicPr>
          <p:cNvPr id="19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90290" y="605481"/>
            <a:ext cx="2857502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5529" y="5942357"/>
            <a:ext cx="2857501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565826" y="448964"/>
            <a:ext cx="2324103" cy="3492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305476" y="5812135"/>
            <a:ext cx="2844803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19750" y="5812135"/>
            <a:ext cx="2857500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399980" y="355351"/>
            <a:ext cx="2730503" cy="2984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1"/>
      <p:bldP build="whole" bldLvl="1" animBg="1" rev="0" advAuto="0" spid="196" grpId="4"/>
      <p:bldP build="whole" bldLvl="1" animBg="1" rev="0" advAuto="0" spid="198" grpId="6"/>
      <p:bldP build="whole" bldLvl="1" animBg="1" rev="0" advAuto="0" spid="200" grpId="2"/>
      <p:bldP build="whole" bldLvl="1" animBg="1" rev="0" advAuto="0" spid="199" grpId="5"/>
      <p:bldP build="whole" bldLvl="1" animBg="1" rev="0" advAuto="0" spid="197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agitated"/>
          <p:cNvSpPr txBox="1"/>
          <p:nvPr/>
        </p:nvSpPr>
        <p:spPr>
          <a:xfrm>
            <a:off x="5349137" y="3727728"/>
            <a:ext cx="1900124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agitated</a:t>
            </a:r>
          </a:p>
        </p:txBody>
      </p:sp>
      <p:sp>
        <p:nvSpPr>
          <p:cNvPr id="203" name="Talk with your partner about a time when…"/>
          <p:cNvSpPr txBox="1"/>
          <p:nvPr/>
        </p:nvSpPr>
        <p:spPr>
          <a:xfrm>
            <a:off x="1463216" y="5607329"/>
            <a:ext cx="9003183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a time when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you felt agitated.</a:t>
            </a:r>
          </a:p>
        </p:txBody>
      </p:sp>
      <p:pic>
        <p:nvPicPr>
          <p:cNvPr id="20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1106" y="400099"/>
            <a:ext cx="2870201" cy="283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27375" y="837257"/>
            <a:ext cx="3390902" cy="2400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73963" y="437206"/>
            <a:ext cx="2540003" cy="32004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1"/>
      <p:bldP build="whole" bldLvl="1" animBg="1" rev="0" advAuto="0" spid="203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alk with your partner about what you can…"/>
          <p:cNvSpPr txBox="1"/>
          <p:nvPr/>
        </p:nvSpPr>
        <p:spPr>
          <a:xfrm>
            <a:off x="2081578" y="5454928"/>
            <a:ext cx="9672067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what you can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do to feel composed when you are agitated.</a:t>
            </a:r>
          </a:p>
        </p:txBody>
      </p:sp>
      <p:sp>
        <p:nvSpPr>
          <p:cNvPr id="209" name="composed"/>
          <p:cNvSpPr txBox="1"/>
          <p:nvPr/>
        </p:nvSpPr>
        <p:spPr>
          <a:xfrm>
            <a:off x="5091048" y="3727728"/>
            <a:ext cx="241630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composed</a:t>
            </a:r>
          </a:p>
        </p:txBody>
      </p:sp>
      <p:pic>
        <p:nvPicPr>
          <p:cNvPr id="21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33714" y="655983"/>
            <a:ext cx="2743203" cy="29718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91946" y="586133"/>
            <a:ext cx="2603503" cy="3111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8152" y="655785"/>
            <a:ext cx="2921001" cy="27813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8" grpId="1"/>
      <p:bldP build="whole" bldLvl="1" animBg="1" rev="0" advAuto="0" spid="209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agitated or composed?"/>
          <p:cNvSpPr txBox="1"/>
          <p:nvPr/>
        </p:nvSpPr>
        <p:spPr>
          <a:xfrm>
            <a:off x="4401082" y="4553228"/>
            <a:ext cx="5294834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agitated or composed? </a:t>
            </a:r>
          </a:p>
        </p:txBody>
      </p:sp>
      <p:pic>
        <p:nvPicPr>
          <p:cNvPr id="21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835305" y="6051598"/>
            <a:ext cx="2870203" cy="2832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27375" y="837257"/>
            <a:ext cx="3390902" cy="2400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73963" y="437206"/>
            <a:ext cx="2540003" cy="3200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68514" y="5981748"/>
            <a:ext cx="2743203" cy="29718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81346" y="382932"/>
            <a:ext cx="2603502" cy="3111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pasted-image.png" descr="pasted-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67952" y="6076998"/>
            <a:ext cx="2921001" cy="27813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9" grpId="1"/>
      <p:bldP build="whole" bldLvl="1" animBg="1" rev="0" advAuto="0" spid="218" grpId="5"/>
      <p:bldP build="whole" bldLvl="1" animBg="1" rev="0" advAuto="0" spid="220" grpId="4"/>
      <p:bldP build="whole" bldLvl="1" animBg="1" rev="0" advAuto="0" spid="217" grpId="3"/>
      <p:bldP build="whole" bldLvl="1" animBg="1" rev="0" advAuto="0" spid="216" grpId="2"/>
      <p:bldP build="whole" bldLvl="1" animBg="1" rev="0" advAuto="0" spid="215" grpId="6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flattered"/>
          <p:cNvSpPr txBox="1"/>
          <p:nvPr/>
        </p:nvSpPr>
        <p:spPr>
          <a:xfrm>
            <a:off x="5327877" y="3727729"/>
            <a:ext cx="1942644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flattered</a:t>
            </a:r>
          </a:p>
        </p:txBody>
      </p:sp>
      <p:sp>
        <p:nvSpPr>
          <p:cNvPr id="223" name="Talk with your partner about what you can…"/>
          <p:cNvSpPr txBox="1"/>
          <p:nvPr/>
        </p:nvSpPr>
        <p:spPr>
          <a:xfrm>
            <a:off x="1463216" y="5607329"/>
            <a:ext cx="9258759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what you can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say to your teacher to flatter her (or him). </a:t>
            </a:r>
          </a:p>
        </p:txBody>
      </p:sp>
      <p:pic>
        <p:nvPicPr>
          <p:cNvPr id="22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3775" y="494158"/>
            <a:ext cx="3263902" cy="2489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27550" y="819496"/>
            <a:ext cx="3949700" cy="2057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585273" y="667740"/>
            <a:ext cx="2857503" cy="28575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2" grpId="1"/>
      <p:bldP build="whole" bldLvl="1" animBg="1" rev="0" advAuto="0" spid="223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alk with your partner about what you should…"/>
          <p:cNvSpPr txBox="1"/>
          <p:nvPr/>
        </p:nvSpPr>
        <p:spPr>
          <a:xfrm>
            <a:off x="1119096" y="5327929"/>
            <a:ext cx="10639503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what you should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not say to your teacher because he or she might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feel insulted.</a:t>
            </a:r>
          </a:p>
        </p:txBody>
      </p:sp>
      <p:sp>
        <p:nvSpPr>
          <p:cNvPr id="229" name="insulted"/>
          <p:cNvSpPr txBox="1"/>
          <p:nvPr/>
        </p:nvSpPr>
        <p:spPr>
          <a:xfrm>
            <a:off x="5378855" y="3727728"/>
            <a:ext cx="184068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insulted</a:t>
            </a:r>
          </a:p>
        </p:txBody>
      </p:sp>
      <p:pic>
        <p:nvPicPr>
          <p:cNvPr id="23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0490" y="622498"/>
            <a:ext cx="3340104" cy="243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97350" y="679648"/>
            <a:ext cx="3492500" cy="232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75464" y="486370"/>
            <a:ext cx="3238503" cy="2514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8" grpId="1"/>
      <p:bldP build="whole" bldLvl="1" animBg="1" rev="0" advAuto="0" spid="229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flattered or insulted?"/>
          <p:cNvSpPr txBox="1"/>
          <p:nvPr/>
        </p:nvSpPr>
        <p:spPr>
          <a:xfrm>
            <a:off x="4667631" y="4553229"/>
            <a:ext cx="476173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flattered or insulted? </a:t>
            </a:r>
          </a:p>
        </p:txBody>
      </p:sp>
      <p:pic>
        <p:nvPicPr>
          <p:cNvPr id="23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97450" y="6666358"/>
            <a:ext cx="3263900" cy="24892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54550" y="714970"/>
            <a:ext cx="3949700" cy="2057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59664" y="500508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90" y="524470"/>
            <a:ext cx="3340104" cy="2438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150" y="6356350"/>
            <a:ext cx="3492500" cy="232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pasted-image.png" descr="pasted-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869164" y="6845496"/>
            <a:ext cx="3238503" cy="25146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9" grpId="4"/>
      <p:bldP build="whole" bldLvl="1" animBg="1" rev="0" advAuto="0" spid="238" grpId="1"/>
      <p:bldP build="whole" bldLvl="1" animBg="1" rev="0" advAuto="0" spid="235" grpId="5"/>
      <p:bldP build="whole" bldLvl="1" animBg="1" rev="0" advAuto="0" spid="237" grpId="3"/>
      <p:bldP build="whole" bldLvl="1" animBg="1" rev="0" advAuto="0" spid="240" grpId="6"/>
      <p:bldP build="whole" bldLvl="1" animBg="1" rev="0" advAuto="0" spid="236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71331" y="766982"/>
            <a:ext cx="1534864" cy="205703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50519" y="366748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75353" y="466029"/>
            <a:ext cx="2743203" cy="2959102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bitter"/>
          <p:cNvSpPr txBox="1"/>
          <p:nvPr/>
        </p:nvSpPr>
        <p:spPr>
          <a:xfrm>
            <a:off x="5865519" y="4553228"/>
            <a:ext cx="127376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bitter</a:t>
            </a:r>
          </a:p>
        </p:txBody>
      </p:sp>
      <p:sp>
        <p:nvSpPr>
          <p:cNvPr id="126" name="Talk with your partner about why…"/>
          <p:cNvSpPr txBox="1"/>
          <p:nvPr/>
        </p:nvSpPr>
        <p:spPr>
          <a:xfrm>
            <a:off x="2301415" y="5594629"/>
            <a:ext cx="8274864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why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one of the people in the picture might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feel bitter.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6" grpId="2"/>
      <p:bldP build="whole" bldLvl="1" animBg="1" rev="0" advAuto="0" spid="12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rnery"/>
          <p:cNvSpPr txBox="1"/>
          <p:nvPr/>
        </p:nvSpPr>
        <p:spPr>
          <a:xfrm>
            <a:off x="5534990" y="3727728"/>
            <a:ext cx="152842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ornery</a:t>
            </a:r>
          </a:p>
        </p:txBody>
      </p:sp>
      <p:sp>
        <p:nvSpPr>
          <p:cNvPr id="243" name="Talk with your partner about how your…"/>
          <p:cNvSpPr txBox="1"/>
          <p:nvPr/>
        </p:nvSpPr>
        <p:spPr>
          <a:xfrm>
            <a:off x="1463215" y="5607328"/>
            <a:ext cx="9145830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how your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friend might feel if you were being ornery.</a:t>
            </a:r>
          </a:p>
        </p:txBody>
      </p:sp>
      <p:pic>
        <p:nvPicPr>
          <p:cNvPr id="244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1665" y="774202"/>
            <a:ext cx="3213103" cy="2540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20357" y="628152"/>
            <a:ext cx="2870202" cy="2832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44210" y="456406"/>
            <a:ext cx="2870203" cy="2832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2" grpId="1"/>
      <p:bldP build="whole" bldLvl="1" animBg="1" rev="0" advAuto="0" spid="243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alk with your partner about how your friend…"/>
          <p:cNvSpPr txBox="1"/>
          <p:nvPr/>
        </p:nvSpPr>
        <p:spPr>
          <a:xfrm>
            <a:off x="1119097" y="5607329"/>
            <a:ext cx="9757564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how your friend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might feel if you were being agreeable.</a:t>
            </a:r>
          </a:p>
        </p:txBody>
      </p:sp>
      <p:sp>
        <p:nvSpPr>
          <p:cNvPr id="249" name="agreeable"/>
          <p:cNvSpPr txBox="1"/>
          <p:nvPr/>
        </p:nvSpPr>
        <p:spPr>
          <a:xfrm>
            <a:off x="5162828" y="3727728"/>
            <a:ext cx="227274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agreeable</a:t>
            </a:r>
          </a:p>
        </p:txBody>
      </p:sp>
      <p:pic>
        <p:nvPicPr>
          <p:cNvPr id="250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5128" y="369984"/>
            <a:ext cx="3403604" cy="23876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38810" y="130373"/>
            <a:ext cx="2565403" cy="3162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14969" y="913507"/>
            <a:ext cx="3492502" cy="23241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9" grpId="2"/>
      <p:bldP build="whole" bldLvl="1" animBg="1" rev="0" advAuto="0" spid="24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ornery or agreeable?"/>
          <p:cNvSpPr txBox="1"/>
          <p:nvPr/>
        </p:nvSpPr>
        <p:spPr>
          <a:xfrm>
            <a:off x="4112614" y="4553228"/>
            <a:ext cx="477957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ornery or agreeable? </a:t>
            </a:r>
          </a:p>
        </p:txBody>
      </p:sp>
      <p:pic>
        <p:nvPicPr>
          <p:cNvPr id="255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75128" y="369984"/>
            <a:ext cx="3403604" cy="23876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38810" y="130373"/>
            <a:ext cx="2565403" cy="3162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68369" y="5549007"/>
            <a:ext cx="3492503" cy="23241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pasted-image.png" descr="pasted-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25139" y="6006603"/>
            <a:ext cx="3213102" cy="2540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723829" y="5860553"/>
            <a:ext cx="2870203" cy="28321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96589" y="392906"/>
            <a:ext cx="2870202" cy="2832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6" grpId="2"/>
      <p:bldP build="whole" bldLvl="1" animBg="1" rev="0" advAuto="0" spid="255" grpId="3"/>
      <p:bldP build="whole" bldLvl="1" animBg="1" rev="0" advAuto="0" spid="260" grpId="1"/>
      <p:bldP build="whole" bldLvl="1" animBg="1" rev="0" advAuto="0" spid="257" grpId="6"/>
      <p:bldP build="whole" bldLvl="1" animBg="1" rev="0" advAuto="0" spid="259" grpId="5"/>
      <p:bldP build="whole" bldLvl="1" animBg="1" rev="0" advAuto="0" spid="258" grpId="4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eased"/>
          <p:cNvSpPr txBox="1"/>
          <p:nvPr/>
        </p:nvSpPr>
        <p:spPr>
          <a:xfrm>
            <a:off x="5387314" y="3727728"/>
            <a:ext cx="182377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pleased</a:t>
            </a:r>
          </a:p>
        </p:txBody>
      </p:sp>
      <p:sp>
        <p:nvSpPr>
          <p:cNvPr id="263" name="Talk with your partner about what you…"/>
          <p:cNvSpPr txBox="1"/>
          <p:nvPr/>
        </p:nvSpPr>
        <p:spPr>
          <a:xfrm>
            <a:off x="1463215" y="5607328"/>
            <a:ext cx="9384489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what you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can do to make your teacher feel pleased. </a:t>
            </a:r>
          </a:p>
        </p:txBody>
      </p:sp>
      <p:pic>
        <p:nvPicPr>
          <p:cNvPr id="26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38034" y="408135"/>
            <a:ext cx="2933703" cy="2768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70450" y="469204"/>
            <a:ext cx="2857500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00125" y="534290"/>
            <a:ext cx="2298701" cy="35306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3" grpId="2"/>
      <p:bldP build="whole" bldLvl="1" animBg="1" rev="0" advAuto="0" spid="26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alk with your partner about why someone…"/>
          <p:cNvSpPr txBox="1"/>
          <p:nvPr/>
        </p:nvSpPr>
        <p:spPr>
          <a:xfrm>
            <a:off x="1119097" y="5607329"/>
            <a:ext cx="9376259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why someone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might feel resentful.</a:t>
            </a:r>
          </a:p>
        </p:txBody>
      </p:sp>
      <p:sp>
        <p:nvSpPr>
          <p:cNvPr id="269" name="resentful"/>
          <p:cNvSpPr txBox="1"/>
          <p:nvPr/>
        </p:nvSpPr>
        <p:spPr>
          <a:xfrm>
            <a:off x="5285358" y="3727728"/>
            <a:ext cx="202768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resentful</a:t>
            </a:r>
          </a:p>
        </p:txBody>
      </p:sp>
      <p:pic>
        <p:nvPicPr>
          <p:cNvPr id="27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0759" y="706286"/>
            <a:ext cx="2794002" cy="2908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2757" y="751779"/>
            <a:ext cx="2933702" cy="2781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31089" y="530669"/>
            <a:ext cx="2222503" cy="24130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9" grpId="2"/>
      <p:bldP build="whole" bldLvl="1" animBg="1" rev="0" advAuto="0" spid="268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eased or resentful?"/>
          <p:cNvSpPr txBox="1"/>
          <p:nvPr/>
        </p:nvSpPr>
        <p:spPr>
          <a:xfrm>
            <a:off x="4087469" y="4413528"/>
            <a:ext cx="482986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pleased or resentful? </a:t>
            </a:r>
          </a:p>
        </p:txBody>
      </p:sp>
      <p:pic>
        <p:nvPicPr>
          <p:cNvPr id="27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38034" y="408135"/>
            <a:ext cx="2933703" cy="2768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6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70450" y="469204"/>
            <a:ext cx="2857500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24823" y="5436492"/>
            <a:ext cx="2298703" cy="35306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0541" y="5608487"/>
            <a:ext cx="2794002" cy="2908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79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44057" y="5653980"/>
            <a:ext cx="2933702" cy="2781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18987" y="691454"/>
            <a:ext cx="2222503" cy="2413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triumphant"/>
          <p:cNvSpPr txBox="1"/>
          <p:nvPr/>
        </p:nvSpPr>
        <p:spPr>
          <a:xfrm>
            <a:off x="5048528" y="3727728"/>
            <a:ext cx="250134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triumphant</a:t>
            </a:r>
          </a:p>
        </p:txBody>
      </p:sp>
      <p:sp>
        <p:nvSpPr>
          <p:cNvPr id="283" name="Talk with your partner about a time when…"/>
          <p:cNvSpPr txBox="1"/>
          <p:nvPr/>
        </p:nvSpPr>
        <p:spPr>
          <a:xfrm>
            <a:off x="1463216" y="5607328"/>
            <a:ext cx="9173262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a time when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you or your favorite team felt triumphant. </a:t>
            </a:r>
          </a:p>
        </p:txBody>
      </p:sp>
      <p:pic>
        <p:nvPicPr>
          <p:cNvPr id="28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0150" y="709860"/>
            <a:ext cx="2857501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59262" y="688477"/>
            <a:ext cx="1219203" cy="2565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80214" y="702816"/>
            <a:ext cx="3505203" cy="2324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2" grpId="1"/>
      <p:bldP build="whole" bldLvl="1" animBg="1" rev="0" advAuto="0" spid="283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alk with your partner about a time when…"/>
          <p:cNvSpPr txBox="1"/>
          <p:nvPr/>
        </p:nvSpPr>
        <p:spPr>
          <a:xfrm>
            <a:off x="1119097" y="5607329"/>
            <a:ext cx="9130285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a time when 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you or your favorite team felt defeated.</a:t>
            </a:r>
          </a:p>
        </p:txBody>
      </p:sp>
      <p:sp>
        <p:nvSpPr>
          <p:cNvPr id="289" name="defeated"/>
          <p:cNvSpPr txBox="1"/>
          <p:nvPr/>
        </p:nvSpPr>
        <p:spPr>
          <a:xfrm>
            <a:off x="5281243" y="3727728"/>
            <a:ext cx="2035912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defeated</a:t>
            </a:r>
          </a:p>
        </p:txBody>
      </p:sp>
      <p:pic>
        <p:nvPicPr>
          <p:cNvPr id="29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8512" y="205380"/>
            <a:ext cx="2921001" cy="2781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78450" y="109040"/>
            <a:ext cx="2247900" cy="36068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79058" y="638867"/>
            <a:ext cx="3810003" cy="21336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8" grpId="1"/>
      <p:bldP build="whole" bldLvl="1" animBg="1" rev="0" advAuto="0" spid="289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riumphant or defeated?"/>
          <p:cNvSpPr txBox="1"/>
          <p:nvPr/>
        </p:nvSpPr>
        <p:spPr>
          <a:xfrm>
            <a:off x="3490569" y="4553228"/>
            <a:ext cx="551566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triumphant or defeated? </a:t>
            </a:r>
          </a:p>
        </p:txBody>
      </p:sp>
      <p:pic>
        <p:nvPicPr>
          <p:cNvPr id="29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35850" y="5853360"/>
            <a:ext cx="2857501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38800" y="6383782"/>
            <a:ext cx="1219200" cy="2565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9714" y="423416"/>
            <a:ext cx="3505202" cy="232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45832" y="547191"/>
            <a:ext cx="2921002" cy="2781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556750" y="134440"/>
            <a:ext cx="2247900" cy="36068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50948" y="6599683"/>
            <a:ext cx="3810004" cy="21336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9" grpId="3"/>
      <p:bldP build="whole" bldLvl="1" animBg="1" rev="0" advAuto="0" spid="298" grpId="2"/>
      <p:bldP build="whole" bldLvl="1" animBg="1" rev="0" advAuto="0" spid="295" grpId="6"/>
      <p:bldP build="whole" bldLvl="1" animBg="1" rev="0" advAuto="0" spid="296" grpId="5"/>
      <p:bldP build="whole" bldLvl="1" animBg="1" rev="0" advAuto="0" spid="300" grpId="4"/>
      <p:bldP build="whole" bldLvl="1" animBg="1" rev="0" advAuto="0" spid="297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alienated"/>
          <p:cNvSpPr txBox="1"/>
          <p:nvPr/>
        </p:nvSpPr>
        <p:spPr>
          <a:xfrm>
            <a:off x="5243524" y="3727728"/>
            <a:ext cx="211135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alienated</a:t>
            </a:r>
          </a:p>
        </p:txBody>
      </p:sp>
      <p:sp>
        <p:nvSpPr>
          <p:cNvPr id="303" name="Talk with your partner about what you…"/>
          <p:cNvSpPr txBox="1"/>
          <p:nvPr/>
        </p:nvSpPr>
        <p:spPr>
          <a:xfrm>
            <a:off x="1463216" y="5327929"/>
            <a:ext cx="8462773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what you 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might do to help someone who feels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alienated.</a:t>
            </a:r>
          </a:p>
        </p:txBody>
      </p:sp>
      <p:pic>
        <p:nvPicPr>
          <p:cNvPr id="30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2912" y="724444"/>
            <a:ext cx="3213101" cy="2527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05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85469" y="972095"/>
            <a:ext cx="4000503" cy="2032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58112" y="588563"/>
            <a:ext cx="3340104" cy="24384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3" grpId="2"/>
      <p:bldP build="whole" bldLvl="1" animBg="1" rev="0" advAuto="0" spid="30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mpassionate"/>
          <p:cNvSpPr txBox="1"/>
          <p:nvPr/>
        </p:nvSpPr>
        <p:spPr>
          <a:xfrm>
            <a:off x="4367273" y="4019828"/>
            <a:ext cx="358444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compassionate </a:t>
            </a:r>
          </a:p>
        </p:txBody>
      </p:sp>
      <p:sp>
        <p:nvSpPr>
          <p:cNvPr id="129" name="Talk with your partner about what you might…"/>
          <p:cNvSpPr txBox="1"/>
          <p:nvPr/>
        </p:nvSpPr>
        <p:spPr>
          <a:xfrm>
            <a:off x="1548178" y="5239029"/>
            <a:ext cx="9706357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what you might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say to let someone know that you feel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compassionate about them. </a:t>
            </a:r>
          </a:p>
        </p:txBody>
      </p:sp>
      <p:pic>
        <p:nvPicPr>
          <p:cNvPr id="13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90432" y="488156"/>
            <a:ext cx="2755902" cy="294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82811" y="361156"/>
            <a:ext cx="2540002" cy="320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740473" y="914250"/>
            <a:ext cx="2832102" cy="24638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9" grpId="2"/>
      <p:bldP build="whole" bldLvl="1" animBg="1" rev="0" advAuto="0" spid="128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alk with your partner about why gregarious…"/>
          <p:cNvSpPr txBox="1"/>
          <p:nvPr/>
        </p:nvSpPr>
        <p:spPr>
          <a:xfrm>
            <a:off x="1119096" y="5607329"/>
            <a:ext cx="9706815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why gregarious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people are happier than alienated people.</a:t>
            </a:r>
          </a:p>
        </p:txBody>
      </p:sp>
      <p:sp>
        <p:nvSpPr>
          <p:cNvPr id="309" name="gregarious"/>
          <p:cNvSpPr txBox="1"/>
          <p:nvPr/>
        </p:nvSpPr>
        <p:spPr>
          <a:xfrm>
            <a:off x="5069559" y="3727728"/>
            <a:ext cx="245927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gregarious</a:t>
            </a:r>
          </a:p>
        </p:txBody>
      </p:sp>
      <p:pic>
        <p:nvPicPr>
          <p:cNvPr id="31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6487" y="452337"/>
            <a:ext cx="3733802" cy="2171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1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11080" y="412469"/>
            <a:ext cx="3886203" cy="2082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85250" y="776881"/>
            <a:ext cx="3759200" cy="2159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9" grpId="2"/>
      <p:bldP build="whole" bldLvl="1" animBg="1" rev="0" advAuto="0" spid="308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alienated or gregarious?"/>
          <p:cNvSpPr txBox="1"/>
          <p:nvPr/>
        </p:nvSpPr>
        <p:spPr>
          <a:xfrm>
            <a:off x="3473879" y="4553228"/>
            <a:ext cx="5549038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alienated or gregarious? </a:t>
            </a:r>
          </a:p>
        </p:txBody>
      </p:sp>
      <p:pic>
        <p:nvPicPr>
          <p:cNvPr id="31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67312" y="6726634"/>
            <a:ext cx="3213103" cy="2527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85469" y="972095"/>
            <a:ext cx="4000503" cy="2032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58112" y="588563"/>
            <a:ext cx="3340104" cy="24384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06487" y="452337"/>
            <a:ext cx="3733802" cy="2171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685062" y="6584667"/>
            <a:ext cx="3886204" cy="20828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95350" y="6377582"/>
            <a:ext cx="3759200" cy="21590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79520" y="6647084"/>
            <a:ext cx="1534864" cy="20570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50519" y="366748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75353" y="466029"/>
            <a:ext cx="2743203" cy="2959102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bitter or compassionate?"/>
          <p:cNvSpPr txBox="1"/>
          <p:nvPr/>
        </p:nvSpPr>
        <p:spPr>
          <a:xfrm>
            <a:off x="4193741" y="4553228"/>
            <a:ext cx="570951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bitter or compassionate? </a:t>
            </a:r>
          </a:p>
        </p:txBody>
      </p:sp>
      <p:pic>
        <p:nvPicPr>
          <p:cNvPr id="13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92833" y="488156"/>
            <a:ext cx="2755901" cy="294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78500" y="6228555"/>
            <a:ext cx="2540000" cy="32004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035373" y="6319041"/>
            <a:ext cx="2832102" cy="24638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4" grpId="6"/>
      <p:bldP build="whole" bldLvl="1" animBg="1" rev="0" advAuto="0" spid="138" grpId="1"/>
      <p:bldP build="whole" bldLvl="1" animBg="1" rev="0" advAuto="0" spid="135" grpId="2"/>
      <p:bldP build="whole" bldLvl="1" animBg="1" rev="0" advAuto="0" spid="136" grpId="3"/>
      <p:bldP build="whole" bldLvl="1" animBg="1" rev="0" advAuto="0" spid="140" grpId="4"/>
      <p:bldP build="whole" bldLvl="1" animBg="1" rev="0" advAuto="0" spid="139" grpId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disappointed"/>
          <p:cNvSpPr txBox="1"/>
          <p:nvPr/>
        </p:nvSpPr>
        <p:spPr>
          <a:xfrm>
            <a:off x="5370599" y="3676928"/>
            <a:ext cx="2949398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disappointed</a:t>
            </a:r>
          </a:p>
        </p:txBody>
      </p:sp>
      <p:sp>
        <p:nvSpPr>
          <p:cNvPr id="143" name="Talk with your partner about why…"/>
          <p:cNvSpPr txBox="1"/>
          <p:nvPr/>
        </p:nvSpPr>
        <p:spPr>
          <a:xfrm>
            <a:off x="2301415" y="5594629"/>
            <a:ext cx="8274864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why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one of the people in the picture might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feel disappointed. </a:t>
            </a:r>
          </a:p>
        </p:txBody>
      </p:sp>
      <p:pic>
        <p:nvPicPr>
          <p:cNvPr id="14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72982" y="781000"/>
            <a:ext cx="2857502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4819" y="3669"/>
            <a:ext cx="2476502" cy="32766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92449" y="541485"/>
            <a:ext cx="2819403" cy="28829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2" grpId="1"/>
      <p:bldP build="whole" bldLvl="1" animBg="1" rev="0" advAuto="0" spid="143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rateful"/>
          <p:cNvSpPr txBox="1"/>
          <p:nvPr/>
        </p:nvSpPr>
        <p:spPr>
          <a:xfrm>
            <a:off x="5958687" y="3245130"/>
            <a:ext cx="1798626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grateful</a:t>
            </a:r>
          </a:p>
        </p:txBody>
      </p:sp>
      <p:sp>
        <p:nvSpPr>
          <p:cNvPr id="149" name="Talk with your partner about what you might…"/>
          <p:cNvSpPr txBox="1"/>
          <p:nvPr/>
        </p:nvSpPr>
        <p:spPr>
          <a:xfrm>
            <a:off x="1548178" y="5239029"/>
            <a:ext cx="9706357" cy="176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what you might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say to let someone know that you feel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grateful to them. </a:t>
            </a:r>
          </a:p>
        </p:txBody>
      </p:sp>
      <p:pic>
        <p:nvPicPr>
          <p:cNvPr id="15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0665" y="880763"/>
            <a:ext cx="3403602" cy="2387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28951" y="204042"/>
            <a:ext cx="3289304" cy="2476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33863" y="1007715"/>
            <a:ext cx="3228362" cy="27012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2"/>
      <p:bldP build="whole" bldLvl="1" animBg="1" rev="0" advAuto="0" spid="14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disappointed or grateful?"/>
          <p:cNvSpPr txBox="1"/>
          <p:nvPr/>
        </p:nvSpPr>
        <p:spPr>
          <a:xfrm>
            <a:off x="4185283" y="4553228"/>
            <a:ext cx="5726431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disappointed or grateful? </a:t>
            </a:r>
          </a:p>
        </p:txBody>
      </p:sp>
      <p:pic>
        <p:nvPicPr>
          <p:cNvPr id="15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76182" y="641300"/>
            <a:ext cx="2857502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4819" y="3669"/>
            <a:ext cx="2476502" cy="32766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0850" y="6345385"/>
            <a:ext cx="2819402" cy="2882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47764" y="6367164"/>
            <a:ext cx="3403604" cy="23876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10352" y="5906341"/>
            <a:ext cx="3289303" cy="2476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pasted-image.png" descr="pasted-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92062" y="685154"/>
            <a:ext cx="3228362" cy="270128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" grpId="1"/>
      <p:bldP build="whole" bldLvl="1" animBg="1" rev="0" advAuto="0" spid="160" grpId="2"/>
      <p:bldP build="whole" bldLvl="1" animBg="1" rev="0" advAuto="0" spid="155" grpId="3"/>
      <p:bldP build="whole" bldLvl="1" animBg="1" rev="0" advAuto="0" spid="159" grpId="6"/>
      <p:bldP build="whole" bldLvl="1" animBg="1" rev="0" advAuto="0" spid="158" grpId="5"/>
      <p:bldP build="whole" bldLvl="1" animBg="1" rev="0" advAuto="0" spid="157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optimistic"/>
          <p:cNvSpPr txBox="1"/>
          <p:nvPr/>
        </p:nvSpPr>
        <p:spPr>
          <a:xfrm>
            <a:off x="5709842" y="3676928"/>
            <a:ext cx="2270913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optimistic</a:t>
            </a:r>
          </a:p>
        </p:txBody>
      </p:sp>
      <p:sp>
        <p:nvSpPr>
          <p:cNvPr id="163" name="Talk with your partner about whether…"/>
          <p:cNvSpPr txBox="1"/>
          <p:nvPr/>
        </p:nvSpPr>
        <p:spPr>
          <a:xfrm>
            <a:off x="2301417" y="5874029"/>
            <a:ext cx="8132217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5283D0"/>
                </a:solidFill>
              </a:defRPr>
            </a:pPr>
            <a:r>
              <a:t>Talk with your partner about whether</a:t>
            </a:r>
          </a:p>
          <a:p>
            <a:pPr algn="l">
              <a:defRPr b="1" sz="3600">
                <a:solidFill>
                  <a:srgbClr val="5283D0"/>
                </a:solidFill>
              </a:defRPr>
            </a:pPr>
            <a:r>
              <a:t>you feel optimistic today.</a:t>
            </a:r>
          </a:p>
        </p:txBody>
      </p:sp>
      <p:pic>
        <p:nvPicPr>
          <p:cNvPr id="16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0754" y="291504"/>
            <a:ext cx="2374903" cy="34163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3489" y="-236490"/>
            <a:ext cx="2540003" cy="32004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62615" y="76696"/>
            <a:ext cx="2857503" cy="285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2"/>
      <p:bldP build="whole" bldLvl="1" animBg="1" rev="0" advAuto="0" spid="16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essimistic"/>
          <p:cNvSpPr txBox="1"/>
          <p:nvPr/>
        </p:nvSpPr>
        <p:spPr>
          <a:xfrm>
            <a:off x="5565952" y="3245130"/>
            <a:ext cx="2584095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3440BE"/>
                </a:solidFill>
              </a:defRPr>
            </a:lvl1pPr>
          </a:lstStyle>
          <a:p>
            <a:pPr/>
            <a:r>
              <a:t>pessimistic</a:t>
            </a:r>
          </a:p>
        </p:txBody>
      </p:sp>
      <p:sp>
        <p:nvSpPr>
          <p:cNvPr id="169" name="Talk with your partner about whether you…"/>
          <p:cNvSpPr txBox="1"/>
          <p:nvPr/>
        </p:nvSpPr>
        <p:spPr>
          <a:xfrm>
            <a:off x="1548179" y="5518429"/>
            <a:ext cx="9047074" cy="120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5EEF"/>
                </a:solidFill>
              </a:defRPr>
            </a:pPr>
            <a:r>
              <a:t>Talk with your partner about whether you</a:t>
            </a:r>
          </a:p>
          <a:p>
            <a:pPr algn="l">
              <a:defRPr b="1" sz="3600">
                <a:solidFill>
                  <a:srgbClr val="275EEF"/>
                </a:solidFill>
              </a:defRPr>
            </a:pPr>
            <a:r>
              <a:t>feel optimistic or pessimistic today. </a:t>
            </a:r>
          </a:p>
        </p:txBody>
      </p:sp>
      <p:pic>
        <p:nvPicPr>
          <p:cNvPr id="17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12408" y="483691"/>
            <a:ext cx="2159003" cy="2159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0162" y="-153839"/>
            <a:ext cx="2705101" cy="2997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24450" y="89991"/>
            <a:ext cx="2755900" cy="294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8" grpId="1"/>
      <p:bldP build="whole" bldLvl="1" animBg="1" rev="0" advAuto="0" spid="169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