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6BA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How to Play: Try to put together the designated number of words for each board.…"/>
          <p:cNvSpPr txBox="1"/>
          <p:nvPr/>
        </p:nvSpPr>
        <p:spPr>
          <a:xfrm>
            <a:off x="255128" y="268675"/>
            <a:ext cx="11210797" cy="2609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How to Play: Try to put together the designated number of words for each board.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                     To reorganize the word parts, click. There are three versions for each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       board.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Why Play:   1. Reinforce the concept of word components (prefixes and roots)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                   2. Elevate awareness of key Tier II words, so that they will be used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	     3. Reinforce spelling</a:t>
            </a:r>
          </a:p>
        </p:txBody>
      </p:sp>
      <p:sp>
        <p:nvSpPr>
          <p:cNvPr id="120" name="Shape"/>
          <p:cNvSpPr/>
          <p:nvPr/>
        </p:nvSpPr>
        <p:spPr>
          <a:xfrm>
            <a:off x="5274167" y="3237652"/>
            <a:ext cx="1433692" cy="923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1" name="Shape"/>
          <p:cNvSpPr/>
          <p:nvPr/>
        </p:nvSpPr>
        <p:spPr>
          <a:xfrm rot="2386273">
            <a:off x="6296941" y="3544711"/>
            <a:ext cx="1433692" cy="923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2" name="Shape"/>
          <p:cNvSpPr/>
          <p:nvPr/>
        </p:nvSpPr>
        <p:spPr>
          <a:xfrm rot="5105740">
            <a:off x="6818487" y="4371056"/>
            <a:ext cx="1332091" cy="921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3" name="Shape"/>
          <p:cNvSpPr/>
          <p:nvPr/>
        </p:nvSpPr>
        <p:spPr>
          <a:xfrm rot="7483701">
            <a:off x="6459501" y="5330612"/>
            <a:ext cx="1420144" cy="923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4" name="Shape"/>
          <p:cNvSpPr/>
          <p:nvPr/>
        </p:nvSpPr>
        <p:spPr>
          <a:xfrm rot="9634595">
            <a:off x="5784425" y="5901830"/>
            <a:ext cx="1230492" cy="1025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5" name="Shape"/>
          <p:cNvSpPr/>
          <p:nvPr/>
        </p:nvSpPr>
        <p:spPr>
          <a:xfrm rot="12216169">
            <a:off x="4660053" y="5901830"/>
            <a:ext cx="1524002" cy="921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6" name="Shape"/>
          <p:cNvSpPr/>
          <p:nvPr/>
        </p:nvSpPr>
        <p:spPr>
          <a:xfrm rot="14550049">
            <a:off x="3903696" y="5152247"/>
            <a:ext cx="1458528" cy="1016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7" name="Shape"/>
          <p:cNvSpPr/>
          <p:nvPr/>
        </p:nvSpPr>
        <p:spPr>
          <a:xfrm rot="19373361">
            <a:off x="4249137" y="3544711"/>
            <a:ext cx="1474331" cy="1025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28" name="Shape"/>
          <p:cNvSpPr/>
          <p:nvPr/>
        </p:nvSpPr>
        <p:spPr>
          <a:xfrm rot="17222772">
            <a:off x="3821288" y="4257038"/>
            <a:ext cx="1230491" cy="1025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33" name="PORT"/>
          <p:cNvSpPr txBox="1"/>
          <p:nvPr/>
        </p:nvSpPr>
        <p:spPr>
          <a:xfrm>
            <a:off x="4249137" y="1395306"/>
            <a:ext cx="98392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334" name="RE"/>
          <p:cNvSpPr txBox="1"/>
          <p:nvPr/>
        </p:nvSpPr>
        <p:spPr>
          <a:xfrm>
            <a:off x="34295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35" name="GRESS"/>
          <p:cNvSpPr txBox="1"/>
          <p:nvPr/>
        </p:nvSpPr>
        <p:spPr>
          <a:xfrm>
            <a:off x="9369776" y="5082256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336" name="PRE"/>
          <p:cNvSpPr txBox="1"/>
          <p:nvPr/>
        </p:nvSpPr>
        <p:spPr>
          <a:xfrm>
            <a:off x="3020905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337" name="VERT"/>
          <p:cNvSpPr txBox="1"/>
          <p:nvPr/>
        </p:nvSpPr>
        <p:spPr>
          <a:xfrm>
            <a:off x="4863253" y="74371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38" name="SCRIBE"/>
          <p:cNvSpPr txBox="1"/>
          <p:nvPr/>
        </p:nvSpPr>
        <p:spPr>
          <a:xfrm>
            <a:off x="7936087" y="1395306"/>
            <a:ext cx="12775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339" name="TRANS"/>
          <p:cNvSpPr txBox="1"/>
          <p:nvPr/>
        </p:nvSpPr>
        <p:spPr>
          <a:xfrm>
            <a:off x="6604000" y="77441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340" name="A"/>
          <p:cNvSpPr txBox="1"/>
          <p:nvPr/>
        </p:nvSpPr>
        <p:spPr>
          <a:xfrm>
            <a:off x="8755661" y="6924603"/>
            <a:ext cx="3460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341" name="AD"/>
          <p:cNvSpPr txBox="1"/>
          <p:nvPr/>
        </p:nvSpPr>
        <p:spPr>
          <a:xfrm>
            <a:off x="6502398" y="984390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42" name="VERSE"/>
          <p:cNvSpPr txBox="1"/>
          <p:nvPr/>
        </p:nvSpPr>
        <p:spPr>
          <a:xfrm>
            <a:off x="9062719" y="3136052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343" name="CON"/>
          <p:cNvSpPr txBox="1"/>
          <p:nvPr/>
        </p:nvSpPr>
        <p:spPr>
          <a:xfrm>
            <a:off x="3533421" y="6208888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344" name="12 Words"/>
          <p:cNvSpPr txBox="1"/>
          <p:nvPr/>
        </p:nvSpPr>
        <p:spPr>
          <a:xfrm>
            <a:off x="6366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57" name="CEDE"/>
          <p:cNvSpPr txBox="1"/>
          <p:nvPr/>
        </p:nvSpPr>
        <p:spPr>
          <a:xfrm>
            <a:off x="6093741" y="882790"/>
            <a:ext cx="98958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CEDE</a:t>
            </a:r>
          </a:p>
        </p:txBody>
      </p:sp>
      <p:sp>
        <p:nvSpPr>
          <p:cNvPr id="358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59" name="FER"/>
          <p:cNvSpPr txBox="1"/>
          <p:nvPr/>
        </p:nvSpPr>
        <p:spPr>
          <a:xfrm>
            <a:off x="7936087" y="1395306"/>
            <a:ext cx="75234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FER</a:t>
            </a:r>
          </a:p>
        </p:txBody>
      </p:sp>
      <p:sp>
        <p:nvSpPr>
          <p:cNvPr id="360" name="PRO"/>
          <p:cNvSpPr txBox="1"/>
          <p:nvPr/>
        </p:nvSpPr>
        <p:spPr>
          <a:xfrm>
            <a:off x="2917047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361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62" name="PLICATE"/>
          <p:cNvSpPr txBox="1"/>
          <p:nvPr/>
        </p:nvSpPr>
        <p:spPr>
          <a:xfrm>
            <a:off x="3840479" y="1600764"/>
            <a:ext cx="1390522" cy="475675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PLICATE</a:t>
            </a:r>
          </a:p>
        </p:txBody>
      </p:sp>
      <p:sp>
        <p:nvSpPr>
          <p:cNvPr id="363" name="TRACT"/>
          <p:cNvSpPr txBox="1"/>
          <p:nvPr/>
        </p:nvSpPr>
        <p:spPr>
          <a:xfrm>
            <a:off x="6502398" y="7642576"/>
            <a:ext cx="11586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364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365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66" name="VERSION"/>
          <p:cNvSpPr txBox="1"/>
          <p:nvPr/>
        </p:nvSpPr>
        <p:spPr>
          <a:xfrm>
            <a:off x="3226363" y="6208888"/>
            <a:ext cx="15146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VERSION</a:t>
            </a:r>
          </a:p>
        </p:txBody>
      </p:sp>
      <p:sp>
        <p:nvSpPr>
          <p:cNvPr id="367" name="COM"/>
          <p:cNvSpPr txBox="1"/>
          <p:nvPr/>
        </p:nvSpPr>
        <p:spPr>
          <a:xfrm>
            <a:off x="9471376" y="5082256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368" name="9 Words"/>
          <p:cNvSpPr txBox="1"/>
          <p:nvPr/>
        </p:nvSpPr>
        <p:spPr>
          <a:xfrm>
            <a:off x="636693" y="808283"/>
            <a:ext cx="127205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9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7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8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81" name="FER"/>
          <p:cNvSpPr txBox="1"/>
          <p:nvPr/>
        </p:nvSpPr>
        <p:spPr>
          <a:xfrm>
            <a:off x="9676834" y="4978400"/>
            <a:ext cx="75234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FER</a:t>
            </a:r>
          </a:p>
        </p:txBody>
      </p:sp>
      <p:sp>
        <p:nvSpPr>
          <p:cNvPr id="382" name="TRACT"/>
          <p:cNvSpPr txBox="1"/>
          <p:nvPr/>
        </p:nvSpPr>
        <p:spPr>
          <a:xfrm>
            <a:off x="3327963" y="6310488"/>
            <a:ext cx="11586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383" name="EX"/>
          <p:cNvSpPr txBox="1"/>
          <p:nvPr/>
        </p:nvSpPr>
        <p:spPr>
          <a:xfrm>
            <a:off x="6400798" y="781190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384" name="AD"/>
          <p:cNvSpPr txBox="1"/>
          <p:nvPr/>
        </p:nvSpPr>
        <p:spPr>
          <a:xfrm>
            <a:off x="8037687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85" name="COM"/>
          <p:cNvSpPr txBox="1"/>
          <p:nvPr/>
        </p:nvSpPr>
        <p:spPr>
          <a:xfrm>
            <a:off x="3327963" y="3034452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386" name="CEDE"/>
          <p:cNvSpPr txBox="1"/>
          <p:nvPr/>
        </p:nvSpPr>
        <p:spPr>
          <a:xfrm>
            <a:off x="2815447" y="4671341"/>
            <a:ext cx="98957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CEDE</a:t>
            </a:r>
          </a:p>
        </p:txBody>
      </p:sp>
      <p:sp>
        <p:nvSpPr>
          <p:cNvPr id="387" name="RE"/>
          <p:cNvSpPr txBox="1"/>
          <p:nvPr/>
        </p:nvSpPr>
        <p:spPr>
          <a:xfrm>
            <a:off x="4863253" y="75387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88" name="PRO"/>
          <p:cNvSpPr txBox="1"/>
          <p:nvPr/>
        </p:nvSpPr>
        <p:spPr>
          <a:xfrm>
            <a:off x="9268176" y="3136052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389" name="VERT"/>
          <p:cNvSpPr txBox="1"/>
          <p:nvPr/>
        </p:nvSpPr>
        <p:spPr>
          <a:xfrm>
            <a:off x="4454595" y="1496906"/>
            <a:ext cx="95013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90" name="PLICATE"/>
          <p:cNvSpPr txBox="1"/>
          <p:nvPr/>
        </p:nvSpPr>
        <p:spPr>
          <a:xfrm>
            <a:off x="8448603" y="6823003"/>
            <a:ext cx="1390522" cy="475676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PLICATE</a:t>
            </a:r>
          </a:p>
        </p:txBody>
      </p:sp>
      <p:sp>
        <p:nvSpPr>
          <p:cNvPr id="391" name="VERSION"/>
          <p:cNvSpPr txBox="1"/>
          <p:nvPr/>
        </p:nvSpPr>
        <p:spPr>
          <a:xfrm>
            <a:off x="6296941" y="7845776"/>
            <a:ext cx="15146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VERSION</a:t>
            </a:r>
          </a:p>
        </p:txBody>
      </p:sp>
      <p:sp>
        <p:nvSpPr>
          <p:cNvPr id="392" name="9 Words"/>
          <p:cNvSpPr txBox="1"/>
          <p:nvPr/>
        </p:nvSpPr>
        <p:spPr>
          <a:xfrm>
            <a:off x="636693" y="808283"/>
            <a:ext cx="127205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9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9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7FE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5" name="FER"/>
          <p:cNvSpPr txBox="1"/>
          <p:nvPr/>
        </p:nvSpPr>
        <p:spPr>
          <a:xfrm>
            <a:off x="3122505" y="4671341"/>
            <a:ext cx="7523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FER</a:t>
            </a:r>
          </a:p>
        </p:txBody>
      </p:sp>
      <p:sp>
        <p:nvSpPr>
          <p:cNvPr id="406" name="TRACT"/>
          <p:cNvSpPr txBox="1"/>
          <p:nvPr/>
        </p:nvSpPr>
        <p:spPr>
          <a:xfrm>
            <a:off x="3122505" y="3034452"/>
            <a:ext cx="11586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407" name="EX"/>
          <p:cNvSpPr txBox="1"/>
          <p:nvPr/>
        </p:nvSpPr>
        <p:spPr>
          <a:xfrm>
            <a:off x="7014915" y="7642576"/>
            <a:ext cx="5493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408" name="AD"/>
          <p:cNvSpPr txBox="1"/>
          <p:nvPr/>
        </p:nvSpPr>
        <p:spPr>
          <a:xfrm>
            <a:off x="8037687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409" name="COM"/>
          <p:cNvSpPr txBox="1"/>
          <p:nvPr/>
        </p:nvSpPr>
        <p:spPr>
          <a:xfrm>
            <a:off x="3635021" y="6208888"/>
            <a:ext cx="8538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410" name="CEDE"/>
          <p:cNvSpPr txBox="1"/>
          <p:nvPr/>
        </p:nvSpPr>
        <p:spPr>
          <a:xfrm>
            <a:off x="9369776" y="3034452"/>
            <a:ext cx="98957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CEDE</a:t>
            </a:r>
          </a:p>
        </p:txBody>
      </p:sp>
      <p:sp>
        <p:nvSpPr>
          <p:cNvPr id="411" name="RE"/>
          <p:cNvSpPr txBox="1"/>
          <p:nvPr/>
        </p:nvSpPr>
        <p:spPr>
          <a:xfrm>
            <a:off x="4863253" y="75387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12" name="PRO"/>
          <p:cNvSpPr txBox="1"/>
          <p:nvPr/>
        </p:nvSpPr>
        <p:spPr>
          <a:xfrm>
            <a:off x="9676834" y="5183856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413" name="VERT"/>
          <p:cNvSpPr txBox="1"/>
          <p:nvPr/>
        </p:nvSpPr>
        <p:spPr>
          <a:xfrm>
            <a:off x="4454595" y="1496906"/>
            <a:ext cx="95013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414" name="PLICATE"/>
          <p:cNvSpPr txBox="1"/>
          <p:nvPr/>
        </p:nvSpPr>
        <p:spPr>
          <a:xfrm>
            <a:off x="8448603" y="6823003"/>
            <a:ext cx="1390522" cy="475676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PLICATE</a:t>
            </a:r>
          </a:p>
        </p:txBody>
      </p:sp>
      <p:sp>
        <p:nvSpPr>
          <p:cNvPr id="415" name="VERSION"/>
          <p:cNvSpPr txBox="1"/>
          <p:nvPr/>
        </p:nvSpPr>
        <p:spPr>
          <a:xfrm>
            <a:off x="5989883" y="984390"/>
            <a:ext cx="15146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VERSION</a:t>
            </a:r>
          </a:p>
        </p:txBody>
      </p:sp>
      <p:sp>
        <p:nvSpPr>
          <p:cNvPr id="416" name="9 Words"/>
          <p:cNvSpPr txBox="1"/>
          <p:nvPr/>
        </p:nvSpPr>
        <p:spPr>
          <a:xfrm>
            <a:off x="636693" y="808283"/>
            <a:ext cx="127205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9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1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9" name="STRUCT"/>
          <p:cNvSpPr txBox="1"/>
          <p:nvPr/>
        </p:nvSpPr>
        <p:spPr>
          <a:xfrm>
            <a:off x="6093741" y="882790"/>
            <a:ext cx="137876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STRUCT</a:t>
            </a:r>
          </a:p>
        </p:txBody>
      </p:sp>
      <p:sp>
        <p:nvSpPr>
          <p:cNvPr id="430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31" name="TAIN"/>
          <p:cNvSpPr txBox="1"/>
          <p:nvPr/>
        </p:nvSpPr>
        <p:spPr>
          <a:xfrm>
            <a:off x="7936087" y="1395306"/>
            <a:ext cx="81440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432" name="IN"/>
          <p:cNvSpPr txBox="1"/>
          <p:nvPr/>
        </p:nvSpPr>
        <p:spPr>
          <a:xfrm>
            <a:off x="2917047" y="4671341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433" name="SIDE"/>
          <p:cNvSpPr txBox="1"/>
          <p:nvPr/>
        </p:nvSpPr>
        <p:spPr>
          <a:xfrm>
            <a:off x="4454595" y="7538719"/>
            <a:ext cx="8541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SIDE</a:t>
            </a:r>
          </a:p>
        </p:txBody>
      </p:sp>
      <p:sp>
        <p:nvSpPr>
          <p:cNvPr id="434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435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436" name="A"/>
          <p:cNvSpPr txBox="1"/>
          <p:nvPr/>
        </p:nvSpPr>
        <p:spPr>
          <a:xfrm>
            <a:off x="9471376" y="28289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437" name="AT"/>
          <p:cNvSpPr txBox="1"/>
          <p:nvPr/>
        </p:nvSpPr>
        <p:spPr>
          <a:xfrm>
            <a:off x="8550203" y="6823003"/>
            <a:ext cx="5096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</a:t>
            </a:r>
          </a:p>
        </p:txBody>
      </p:sp>
      <p:sp>
        <p:nvSpPr>
          <p:cNvPr id="438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439" name="OB"/>
          <p:cNvSpPr txBox="1"/>
          <p:nvPr/>
        </p:nvSpPr>
        <p:spPr>
          <a:xfrm>
            <a:off x="9471376" y="5082256"/>
            <a:ext cx="58313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OB</a:t>
            </a:r>
          </a:p>
        </p:txBody>
      </p:sp>
      <p:sp>
        <p:nvSpPr>
          <p:cNvPr id="440" name="11 Words"/>
          <p:cNvSpPr txBox="1"/>
          <p:nvPr/>
        </p:nvSpPr>
        <p:spPr>
          <a:xfrm>
            <a:off x="329634" y="602825"/>
            <a:ext cx="141894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49" name="Shape"/>
          <p:cNvSpPr/>
          <p:nvPr/>
        </p:nvSpPr>
        <p:spPr>
          <a:xfrm rot="19373361">
            <a:off x="36350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53" name="STRUCT"/>
          <p:cNvSpPr txBox="1"/>
          <p:nvPr/>
        </p:nvSpPr>
        <p:spPr>
          <a:xfrm>
            <a:off x="6502398" y="7949634"/>
            <a:ext cx="137876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STRUCT</a:t>
            </a:r>
          </a:p>
        </p:txBody>
      </p:sp>
      <p:sp>
        <p:nvSpPr>
          <p:cNvPr id="454" name="RE"/>
          <p:cNvSpPr txBox="1"/>
          <p:nvPr/>
        </p:nvSpPr>
        <p:spPr>
          <a:xfrm>
            <a:off x="10087750" y="52854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55" name="TAIN"/>
          <p:cNvSpPr txBox="1"/>
          <p:nvPr/>
        </p:nvSpPr>
        <p:spPr>
          <a:xfrm>
            <a:off x="8550203" y="6924603"/>
            <a:ext cx="8144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456" name="IN"/>
          <p:cNvSpPr txBox="1"/>
          <p:nvPr/>
        </p:nvSpPr>
        <p:spPr>
          <a:xfrm>
            <a:off x="6195341" y="781190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457" name="SIDE"/>
          <p:cNvSpPr txBox="1"/>
          <p:nvPr/>
        </p:nvSpPr>
        <p:spPr>
          <a:xfrm>
            <a:off x="3533421" y="6412088"/>
            <a:ext cx="8541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SIDE</a:t>
            </a:r>
          </a:p>
        </p:txBody>
      </p:sp>
      <p:sp>
        <p:nvSpPr>
          <p:cNvPr id="458" name="SCRIBE"/>
          <p:cNvSpPr txBox="1"/>
          <p:nvPr/>
        </p:nvSpPr>
        <p:spPr>
          <a:xfrm>
            <a:off x="4660053" y="7437119"/>
            <a:ext cx="12775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459" name="TRANS"/>
          <p:cNvSpPr txBox="1"/>
          <p:nvPr/>
        </p:nvSpPr>
        <p:spPr>
          <a:xfrm>
            <a:off x="3122505" y="2828994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460" name="A"/>
          <p:cNvSpPr txBox="1"/>
          <p:nvPr/>
        </p:nvSpPr>
        <p:spPr>
          <a:xfrm>
            <a:off x="3327963" y="4775198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461" name="AT"/>
          <p:cNvSpPr txBox="1"/>
          <p:nvPr/>
        </p:nvSpPr>
        <p:spPr>
          <a:xfrm>
            <a:off x="9575234" y="3136052"/>
            <a:ext cx="5096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</a:t>
            </a:r>
          </a:p>
        </p:txBody>
      </p:sp>
      <p:sp>
        <p:nvSpPr>
          <p:cNvPr id="462" name="VERSE"/>
          <p:cNvSpPr txBox="1"/>
          <p:nvPr/>
        </p:nvSpPr>
        <p:spPr>
          <a:xfrm>
            <a:off x="8141545" y="1395306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463" name="OB"/>
          <p:cNvSpPr txBox="1"/>
          <p:nvPr/>
        </p:nvSpPr>
        <p:spPr>
          <a:xfrm>
            <a:off x="4249137" y="1496906"/>
            <a:ext cx="58312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OB</a:t>
            </a:r>
          </a:p>
        </p:txBody>
      </p:sp>
      <p:sp>
        <p:nvSpPr>
          <p:cNvPr id="464" name="11 Words"/>
          <p:cNvSpPr txBox="1"/>
          <p:nvPr/>
        </p:nvSpPr>
        <p:spPr>
          <a:xfrm>
            <a:off x="329634" y="602825"/>
            <a:ext cx="141894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3" name="Shape"/>
          <p:cNvSpPr/>
          <p:nvPr/>
        </p:nvSpPr>
        <p:spPr>
          <a:xfrm rot="19373361">
            <a:off x="36350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FED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77" name="STRUCT"/>
          <p:cNvSpPr txBox="1"/>
          <p:nvPr/>
        </p:nvSpPr>
        <p:spPr>
          <a:xfrm>
            <a:off x="2713847" y="4671341"/>
            <a:ext cx="137876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STRUCT</a:t>
            </a:r>
          </a:p>
        </p:txBody>
      </p:sp>
      <p:sp>
        <p:nvSpPr>
          <p:cNvPr id="478" name="RE"/>
          <p:cNvSpPr txBox="1"/>
          <p:nvPr/>
        </p:nvSpPr>
        <p:spPr>
          <a:xfrm>
            <a:off x="4967111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479" name="TAIN"/>
          <p:cNvSpPr txBox="1"/>
          <p:nvPr/>
        </p:nvSpPr>
        <p:spPr>
          <a:xfrm>
            <a:off x="9268176" y="2930594"/>
            <a:ext cx="8144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480" name="IN"/>
          <p:cNvSpPr txBox="1"/>
          <p:nvPr/>
        </p:nvSpPr>
        <p:spPr>
          <a:xfrm>
            <a:off x="3327963" y="2725136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481" name="SIDE"/>
          <p:cNvSpPr txBox="1"/>
          <p:nvPr/>
        </p:nvSpPr>
        <p:spPr>
          <a:xfrm>
            <a:off x="8243145" y="6924603"/>
            <a:ext cx="8541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SIDE</a:t>
            </a:r>
          </a:p>
        </p:txBody>
      </p:sp>
      <p:sp>
        <p:nvSpPr>
          <p:cNvPr id="482" name="SCRIBE"/>
          <p:cNvSpPr txBox="1"/>
          <p:nvPr/>
        </p:nvSpPr>
        <p:spPr>
          <a:xfrm>
            <a:off x="9268176" y="5082256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483" name="TRANS"/>
          <p:cNvSpPr txBox="1"/>
          <p:nvPr/>
        </p:nvSpPr>
        <p:spPr>
          <a:xfrm>
            <a:off x="6093741" y="781190"/>
            <a:ext cx="11757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484" name="A"/>
          <p:cNvSpPr txBox="1"/>
          <p:nvPr/>
        </p:nvSpPr>
        <p:spPr>
          <a:xfrm>
            <a:off x="4556195" y="1395306"/>
            <a:ext cx="3460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485" name="AT"/>
          <p:cNvSpPr txBox="1"/>
          <p:nvPr/>
        </p:nvSpPr>
        <p:spPr>
          <a:xfrm>
            <a:off x="3635021" y="6208888"/>
            <a:ext cx="50960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</a:t>
            </a:r>
          </a:p>
        </p:txBody>
      </p:sp>
      <p:sp>
        <p:nvSpPr>
          <p:cNvPr id="486" name="VERSE"/>
          <p:cNvSpPr txBox="1"/>
          <p:nvPr/>
        </p:nvSpPr>
        <p:spPr>
          <a:xfrm>
            <a:off x="8037687" y="1395306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487" name="OB"/>
          <p:cNvSpPr txBox="1"/>
          <p:nvPr/>
        </p:nvSpPr>
        <p:spPr>
          <a:xfrm>
            <a:off x="6809457" y="7538719"/>
            <a:ext cx="58312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OB</a:t>
            </a:r>
          </a:p>
        </p:txBody>
      </p:sp>
      <p:sp>
        <p:nvSpPr>
          <p:cNvPr id="488" name="11 Words"/>
          <p:cNvSpPr txBox="1"/>
          <p:nvPr/>
        </p:nvSpPr>
        <p:spPr>
          <a:xfrm>
            <a:off x="329634" y="602825"/>
            <a:ext cx="141894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1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502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03" name="PRO"/>
          <p:cNvSpPr txBox="1"/>
          <p:nvPr/>
        </p:nvSpPr>
        <p:spPr>
          <a:xfrm>
            <a:off x="2917047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04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05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06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07" name="IN"/>
          <p:cNvSpPr txBox="1"/>
          <p:nvPr/>
        </p:nvSpPr>
        <p:spPr>
          <a:xfrm>
            <a:off x="9471376" y="2828994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508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09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10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11" name="SPECT"/>
          <p:cNvSpPr txBox="1"/>
          <p:nvPr/>
        </p:nvSpPr>
        <p:spPr>
          <a:xfrm>
            <a:off x="8141545" y="1291448"/>
            <a:ext cx="11589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SPECT</a:t>
            </a:r>
          </a:p>
        </p:txBody>
      </p:sp>
      <p:sp>
        <p:nvSpPr>
          <p:cNvPr id="512" name="14 Words"/>
          <p:cNvSpPr txBox="1"/>
          <p:nvPr/>
        </p:nvSpPr>
        <p:spPr>
          <a:xfrm>
            <a:off x="329634" y="602825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5" name="PORT"/>
          <p:cNvSpPr txBox="1"/>
          <p:nvPr/>
        </p:nvSpPr>
        <p:spPr>
          <a:xfrm>
            <a:off x="4249137" y="1496906"/>
            <a:ext cx="98392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526" name="RE"/>
          <p:cNvSpPr txBox="1"/>
          <p:nvPr/>
        </p:nvSpPr>
        <p:spPr>
          <a:xfrm>
            <a:off x="3736621" y="6310488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27" name="PRO"/>
          <p:cNvSpPr txBox="1"/>
          <p:nvPr/>
        </p:nvSpPr>
        <p:spPr>
          <a:xfrm>
            <a:off x="3327963" y="2930594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28" name="VERT"/>
          <p:cNvSpPr txBox="1"/>
          <p:nvPr/>
        </p:nvSpPr>
        <p:spPr>
          <a:xfrm>
            <a:off x="2917047" y="4671341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29" name="SCRIBE"/>
          <p:cNvSpPr txBox="1"/>
          <p:nvPr/>
        </p:nvSpPr>
        <p:spPr>
          <a:xfrm>
            <a:off x="7834487" y="1291448"/>
            <a:ext cx="12775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30" name="TRANS"/>
          <p:cNvSpPr txBox="1"/>
          <p:nvPr/>
        </p:nvSpPr>
        <p:spPr>
          <a:xfrm>
            <a:off x="8243145" y="6823003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31" name="EX"/>
          <p:cNvSpPr txBox="1"/>
          <p:nvPr/>
        </p:nvSpPr>
        <p:spPr>
          <a:xfrm>
            <a:off x="9575234" y="4876800"/>
            <a:ext cx="5493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532" name="AD"/>
          <p:cNvSpPr txBox="1"/>
          <p:nvPr/>
        </p:nvSpPr>
        <p:spPr>
          <a:xfrm>
            <a:off x="6400798" y="1088248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33" name="VERSE"/>
          <p:cNvSpPr txBox="1"/>
          <p:nvPr/>
        </p:nvSpPr>
        <p:spPr>
          <a:xfrm>
            <a:off x="8961119" y="2930594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34" name="CON"/>
          <p:cNvSpPr txBox="1"/>
          <p:nvPr/>
        </p:nvSpPr>
        <p:spPr>
          <a:xfrm>
            <a:off x="6707857" y="7538719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35" name="SPECT"/>
          <p:cNvSpPr txBox="1"/>
          <p:nvPr/>
        </p:nvSpPr>
        <p:spPr>
          <a:xfrm>
            <a:off x="4660053" y="7437119"/>
            <a:ext cx="11589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SPECT</a:t>
            </a:r>
          </a:p>
        </p:txBody>
      </p:sp>
      <p:sp>
        <p:nvSpPr>
          <p:cNvPr id="536" name="14 Words"/>
          <p:cNvSpPr txBox="1"/>
          <p:nvPr/>
        </p:nvSpPr>
        <p:spPr>
          <a:xfrm>
            <a:off x="329634" y="602825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6FA2C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49" name="PORT"/>
          <p:cNvSpPr txBox="1"/>
          <p:nvPr/>
        </p:nvSpPr>
        <p:spPr>
          <a:xfrm>
            <a:off x="3327963" y="6412088"/>
            <a:ext cx="98392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550" name="RE"/>
          <p:cNvSpPr txBox="1"/>
          <p:nvPr/>
        </p:nvSpPr>
        <p:spPr>
          <a:xfrm>
            <a:off x="8755661" y="69246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51" name="PRO"/>
          <p:cNvSpPr txBox="1"/>
          <p:nvPr/>
        </p:nvSpPr>
        <p:spPr>
          <a:xfrm>
            <a:off x="3020905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52" name="VERT"/>
          <p:cNvSpPr txBox="1"/>
          <p:nvPr/>
        </p:nvSpPr>
        <p:spPr>
          <a:xfrm>
            <a:off x="4249137" y="1702363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53" name="SCRIBE"/>
          <p:cNvSpPr txBox="1"/>
          <p:nvPr/>
        </p:nvSpPr>
        <p:spPr>
          <a:xfrm>
            <a:off x="9164319" y="3034452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54" name="TRANS"/>
          <p:cNvSpPr txBox="1"/>
          <p:nvPr/>
        </p:nvSpPr>
        <p:spPr>
          <a:xfrm>
            <a:off x="6502398" y="78457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55" name="EX"/>
          <p:cNvSpPr txBox="1"/>
          <p:nvPr/>
        </p:nvSpPr>
        <p:spPr>
          <a:xfrm>
            <a:off x="6400798" y="781190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556" name="AD"/>
          <p:cNvSpPr txBox="1"/>
          <p:nvPr/>
        </p:nvSpPr>
        <p:spPr>
          <a:xfrm>
            <a:off x="8243145" y="13953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57" name="VERSE"/>
          <p:cNvSpPr txBox="1"/>
          <p:nvPr/>
        </p:nvSpPr>
        <p:spPr>
          <a:xfrm>
            <a:off x="9369776" y="5082256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58" name="CON"/>
          <p:cNvSpPr txBox="1"/>
          <p:nvPr/>
        </p:nvSpPr>
        <p:spPr>
          <a:xfrm>
            <a:off x="4967111" y="7335519"/>
            <a:ext cx="8200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59" name="SPECT"/>
          <p:cNvSpPr txBox="1"/>
          <p:nvPr/>
        </p:nvSpPr>
        <p:spPr>
          <a:xfrm>
            <a:off x="3122505" y="2930594"/>
            <a:ext cx="11589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SPECT</a:t>
            </a:r>
          </a:p>
        </p:txBody>
      </p:sp>
      <p:sp>
        <p:nvSpPr>
          <p:cNvPr id="560" name="14 Words"/>
          <p:cNvSpPr txBox="1"/>
          <p:nvPr/>
        </p:nvSpPr>
        <p:spPr>
          <a:xfrm>
            <a:off x="329634" y="602825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1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142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143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144" name="PRE"/>
          <p:cNvSpPr txBox="1"/>
          <p:nvPr/>
        </p:nvSpPr>
        <p:spPr>
          <a:xfrm>
            <a:off x="2917047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145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146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147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148" name="A"/>
          <p:cNvSpPr txBox="1"/>
          <p:nvPr/>
        </p:nvSpPr>
        <p:spPr>
          <a:xfrm>
            <a:off x="9471376" y="28289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49" name="DE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150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151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152" name="13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6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73" name="TRACT"/>
          <p:cNvSpPr txBox="1"/>
          <p:nvPr/>
        </p:nvSpPr>
        <p:spPr>
          <a:xfrm>
            <a:off x="6093741" y="882790"/>
            <a:ext cx="11586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574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75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576" name="PRO"/>
          <p:cNvSpPr txBox="1"/>
          <p:nvPr/>
        </p:nvSpPr>
        <p:spPr>
          <a:xfrm>
            <a:off x="2917047" y="4671341"/>
            <a:ext cx="803247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577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578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579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580" name="SUB"/>
          <p:cNvSpPr txBox="1"/>
          <p:nvPr/>
        </p:nvSpPr>
        <p:spPr>
          <a:xfrm>
            <a:off x="9471376" y="2828994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</a:t>
            </a:r>
          </a:p>
        </p:txBody>
      </p:sp>
      <p:sp>
        <p:nvSpPr>
          <p:cNvPr id="581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582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583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584" name="13 Words"/>
          <p:cNvSpPr txBox="1"/>
          <p:nvPr/>
        </p:nvSpPr>
        <p:spPr>
          <a:xfrm>
            <a:off x="431235" y="5012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8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8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8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97" name="TRACT"/>
          <p:cNvSpPr txBox="1"/>
          <p:nvPr/>
        </p:nvSpPr>
        <p:spPr>
          <a:xfrm>
            <a:off x="8141545" y="1496906"/>
            <a:ext cx="11586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598" name="RE"/>
          <p:cNvSpPr txBox="1"/>
          <p:nvPr/>
        </p:nvSpPr>
        <p:spPr>
          <a:xfrm>
            <a:off x="4967111" y="74371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599" name="PRO"/>
          <p:cNvSpPr txBox="1"/>
          <p:nvPr/>
        </p:nvSpPr>
        <p:spPr>
          <a:xfrm>
            <a:off x="6195341" y="984390"/>
            <a:ext cx="803247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600" name="VERT"/>
          <p:cNvSpPr txBox="1"/>
          <p:nvPr/>
        </p:nvSpPr>
        <p:spPr>
          <a:xfrm>
            <a:off x="3327963" y="6310488"/>
            <a:ext cx="950140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601" name="SCRIBE"/>
          <p:cNvSpPr txBox="1"/>
          <p:nvPr/>
        </p:nvSpPr>
        <p:spPr>
          <a:xfrm>
            <a:off x="8961119" y="3034452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602" name="TRANS"/>
          <p:cNvSpPr txBox="1"/>
          <p:nvPr/>
        </p:nvSpPr>
        <p:spPr>
          <a:xfrm>
            <a:off x="2917047" y="4775198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03" name="SUB"/>
          <p:cNvSpPr txBox="1"/>
          <p:nvPr/>
        </p:nvSpPr>
        <p:spPr>
          <a:xfrm>
            <a:off x="3635021" y="2930594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</a:t>
            </a:r>
          </a:p>
        </p:txBody>
      </p:sp>
      <p:sp>
        <p:nvSpPr>
          <p:cNvPr id="604" name="AD"/>
          <p:cNvSpPr txBox="1"/>
          <p:nvPr/>
        </p:nvSpPr>
        <p:spPr>
          <a:xfrm>
            <a:off x="9882292" y="51838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05" name="VERSE"/>
          <p:cNvSpPr txBox="1"/>
          <p:nvPr/>
        </p:nvSpPr>
        <p:spPr>
          <a:xfrm>
            <a:off x="6400798" y="7642576"/>
            <a:ext cx="1176061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06" name="CON"/>
          <p:cNvSpPr txBox="1"/>
          <p:nvPr/>
        </p:nvSpPr>
        <p:spPr>
          <a:xfrm>
            <a:off x="8448603" y="7130061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607" name="GRESS"/>
          <p:cNvSpPr txBox="1"/>
          <p:nvPr/>
        </p:nvSpPr>
        <p:spPr>
          <a:xfrm>
            <a:off x="4249137" y="1600764"/>
            <a:ext cx="120984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08" name="13 Words"/>
          <p:cNvSpPr txBox="1"/>
          <p:nvPr/>
        </p:nvSpPr>
        <p:spPr>
          <a:xfrm>
            <a:off x="7382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1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2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FF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21" name="TRACT"/>
          <p:cNvSpPr txBox="1"/>
          <p:nvPr/>
        </p:nvSpPr>
        <p:spPr>
          <a:xfrm>
            <a:off x="7834487" y="1496906"/>
            <a:ext cx="11586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622" name="RE"/>
          <p:cNvSpPr txBox="1"/>
          <p:nvPr/>
        </p:nvSpPr>
        <p:spPr>
          <a:xfrm>
            <a:off x="6296941" y="575732"/>
            <a:ext cx="5661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23" name="GRESS"/>
          <p:cNvSpPr txBox="1"/>
          <p:nvPr/>
        </p:nvSpPr>
        <p:spPr>
          <a:xfrm>
            <a:off x="3226363" y="2828994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24" name="PRO"/>
          <p:cNvSpPr txBox="1"/>
          <p:nvPr/>
        </p:nvSpPr>
        <p:spPr>
          <a:xfrm>
            <a:off x="6604000" y="7538719"/>
            <a:ext cx="803246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625" name="VERT"/>
          <p:cNvSpPr txBox="1"/>
          <p:nvPr/>
        </p:nvSpPr>
        <p:spPr>
          <a:xfrm>
            <a:off x="9369776" y="31360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626" name="SCRIBE"/>
          <p:cNvSpPr txBox="1"/>
          <p:nvPr/>
        </p:nvSpPr>
        <p:spPr>
          <a:xfrm>
            <a:off x="4147537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627" name="TRANS"/>
          <p:cNvSpPr txBox="1"/>
          <p:nvPr/>
        </p:nvSpPr>
        <p:spPr>
          <a:xfrm>
            <a:off x="9268176" y="508225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28" name="SUB"/>
          <p:cNvSpPr txBox="1"/>
          <p:nvPr/>
        </p:nvSpPr>
        <p:spPr>
          <a:xfrm>
            <a:off x="3533421" y="6412088"/>
            <a:ext cx="7694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SUB</a:t>
            </a:r>
          </a:p>
        </p:txBody>
      </p:sp>
      <p:sp>
        <p:nvSpPr>
          <p:cNvPr id="629" name="AD"/>
          <p:cNvSpPr txBox="1"/>
          <p:nvPr/>
        </p:nvSpPr>
        <p:spPr>
          <a:xfrm>
            <a:off x="4863253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30" name="VERSE"/>
          <p:cNvSpPr txBox="1"/>
          <p:nvPr/>
        </p:nvSpPr>
        <p:spPr>
          <a:xfrm>
            <a:off x="8344745" y="6823003"/>
            <a:ext cx="1176061" cy="475676"/>
          </a:xfrm>
          <a:prstGeom prst="rect">
            <a:avLst/>
          </a:prstGeom>
          <a:solidFill>
            <a:srgbClr val="9999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31" name="CON"/>
          <p:cNvSpPr txBox="1"/>
          <p:nvPr/>
        </p:nvSpPr>
        <p:spPr>
          <a:xfrm>
            <a:off x="3020905" y="4569741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632" name="13 Words"/>
          <p:cNvSpPr txBox="1"/>
          <p:nvPr/>
        </p:nvSpPr>
        <p:spPr>
          <a:xfrm>
            <a:off x="7382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3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5" name="PLY"/>
          <p:cNvSpPr txBox="1"/>
          <p:nvPr/>
        </p:nvSpPr>
        <p:spPr>
          <a:xfrm>
            <a:off x="6093741" y="882790"/>
            <a:ext cx="6962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PLY</a:t>
            </a:r>
          </a:p>
        </p:txBody>
      </p:sp>
      <p:sp>
        <p:nvSpPr>
          <p:cNvPr id="646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47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48" name="COM"/>
          <p:cNvSpPr txBox="1"/>
          <p:nvPr/>
        </p:nvSpPr>
        <p:spPr>
          <a:xfrm>
            <a:off x="2917047" y="4671341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649" name="MISSION"/>
          <p:cNvSpPr txBox="1"/>
          <p:nvPr/>
        </p:nvSpPr>
        <p:spPr>
          <a:xfrm>
            <a:off x="4454595" y="7538719"/>
            <a:ext cx="142981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MISSION</a:t>
            </a:r>
          </a:p>
        </p:txBody>
      </p:sp>
      <p:sp>
        <p:nvSpPr>
          <p:cNvPr id="650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51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652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53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54" name="CO"/>
          <p:cNvSpPr txBox="1"/>
          <p:nvPr/>
        </p:nvSpPr>
        <p:spPr>
          <a:xfrm>
            <a:off x="9471376" y="5082256"/>
            <a:ext cx="5999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</a:t>
            </a:r>
          </a:p>
        </p:txBody>
      </p:sp>
      <p:sp>
        <p:nvSpPr>
          <p:cNvPr id="655" name="CESS"/>
          <p:cNvSpPr txBox="1"/>
          <p:nvPr/>
        </p:nvSpPr>
        <p:spPr>
          <a:xfrm>
            <a:off x="4323643" y="1526257"/>
            <a:ext cx="9727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656" name="11 Words"/>
          <p:cNvSpPr txBox="1"/>
          <p:nvPr/>
        </p:nvSpPr>
        <p:spPr>
          <a:xfrm>
            <a:off x="738293" y="808283"/>
            <a:ext cx="14189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5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9" name="PLY"/>
          <p:cNvSpPr txBox="1"/>
          <p:nvPr/>
        </p:nvSpPr>
        <p:spPr>
          <a:xfrm>
            <a:off x="6400798" y="984390"/>
            <a:ext cx="6962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PLY</a:t>
            </a:r>
          </a:p>
        </p:txBody>
      </p:sp>
      <p:sp>
        <p:nvSpPr>
          <p:cNvPr id="670" name="RE"/>
          <p:cNvSpPr txBox="1"/>
          <p:nvPr/>
        </p:nvSpPr>
        <p:spPr>
          <a:xfrm>
            <a:off x="4761653" y="170236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71" name="GRESS"/>
          <p:cNvSpPr txBox="1"/>
          <p:nvPr/>
        </p:nvSpPr>
        <p:spPr>
          <a:xfrm>
            <a:off x="7834487" y="1600764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72" name="COM"/>
          <p:cNvSpPr txBox="1"/>
          <p:nvPr/>
        </p:nvSpPr>
        <p:spPr>
          <a:xfrm>
            <a:off x="3327963" y="2930594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673" name="MISSION"/>
          <p:cNvSpPr txBox="1"/>
          <p:nvPr/>
        </p:nvSpPr>
        <p:spPr>
          <a:xfrm>
            <a:off x="9268176" y="4978400"/>
            <a:ext cx="142981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MISSION</a:t>
            </a:r>
          </a:p>
        </p:txBody>
      </p:sp>
      <p:sp>
        <p:nvSpPr>
          <p:cNvPr id="674" name="CESS"/>
          <p:cNvSpPr txBox="1"/>
          <p:nvPr/>
        </p:nvSpPr>
        <p:spPr>
          <a:xfrm>
            <a:off x="3533421" y="6105030"/>
            <a:ext cx="9727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675" name="TRANS"/>
          <p:cNvSpPr txBox="1"/>
          <p:nvPr/>
        </p:nvSpPr>
        <p:spPr>
          <a:xfrm>
            <a:off x="4660053" y="7437119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676" name="EX"/>
          <p:cNvSpPr txBox="1"/>
          <p:nvPr/>
        </p:nvSpPr>
        <p:spPr>
          <a:xfrm>
            <a:off x="8550203" y="6617545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677" name="AD"/>
          <p:cNvSpPr txBox="1"/>
          <p:nvPr/>
        </p:nvSpPr>
        <p:spPr>
          <a:xfrm>
            <a:off x="9369776" y="3034452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678" name="VERSE"/>
          <p:cNvSpPr txBox="1"/>
          <p:nvPr/>
        </p:nvSpPr>
        <p:spPr>
          <a:xfrm>
            <a:off x="2815447" y="4569741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679" name="CO"/>
          <p:cNvSpPr txBox="1"/>
          <p:nvPr/>
        </p:nvSpPr>
        <p:spPr>
          <a:xfrm>
            <a:off x="6911057" y="7437119"/>
            <a:ext cx="5999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</a:t>
            </a:r>
          </a:p>
        </p:txBody>
      </p:sp>
      <p:sp>
        <p:nvSpPr>
          <p:cNvPr id="680" name="11 Words"/>
          <p:cNvSpPr txBox="1"/>
          <p:nvPr/>
        </p:nvSpPr>
        <p:spPr>
          <a:xfrm>
            <a:off x="738293" y="808283"/>
            <a:ext cx="14189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C4B14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93" name="PLY"/>
          <p:cNvSpPr txBox="1"/>
          <p:nvPr/>
        </p:nvSpPr>
        <p:spPr>
          <a:xfrm>
            <a:off x="6400798" y="984390"/>
            <a:ext cx="6962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PLY</a:t>
            </a:r>
          </a:p>
        </p:txBody>
      </p:sp>
      <p:sp>
        <p:nvSpPr>
          <p:cNvPr id="694" name="RE"/>
          <p:cNvSpPr txBox="1"/>
          <p:nvPr/>
        </p:nvSpPr>
        <p:spPr>
          <a:xfrm>
            <a:off x="8141545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695" name="GRESS"/>
          <p:cNvSpPr txBox="1"/>
          <p:nvPr/>
        </p:nvSpPr>
        <p:spPr>
          <a:xfrm>
            <a:off x="9062719" y="3034452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696" name="COM"/>
          <p:cNvSpPr txBox="1"/>
          <p:nvPr/>
        </p:nvSpPr>
        <p:spPr>
          <a:xfrm>
            <a:off x="3533421" y="6310488"/>
            <a:ext cx="8538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697" name="MISSION"/>
          <p:cNvSpPr txBox="1"/>
          <p:nvPr/>
        </p:nvSpPr>
        <p:spPr>
          <a:xfrm>
            <a:off x="3020905" y="2930594"/>
            <a:ext cx="142981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MISSION</a:t>
            </a:r>
          </a:p>
        </p:txBody>
      </p:sp>
      <p:sp>
        <p:nvSpPr>
          <p:cNvPr id="698" name="CESS"/>
          <p:cNvSpPr txBox="1"/>
          <p:nvPr/>
        </p:nvSpPr>
        <p:spPr>
          <a:xfrm>
            <a:off x="4147537" y="1395306"/>
            <a:ext cx="9727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699" name="TRANS"/>
          <p:cNvSpPr txBox="1"/>
          <p:nvPr/>
        </p:nvSpPr>
        <p:spPr>
          <a:xfrm>
            <a:off x="2713847" y="4671341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00" name="EX"/>
          <p:cNvSpPr txBox="1"/>
          <p:nvPr/>
        </p:nvSpPr>
        <p:spPr>
          <a:xfrm>
            <a:off x="8550203" y="6719145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701" name="AD"/>
          <p:cNvSpPr txBox="1"/>
          <p:nvPr/>
        </p:nvSpPr>
        <p:spPr>
          <a:xfrm>
            <a:off x="4863253" y="7231661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02" name="VERSE"/>
          <p:cNvSpPr txBox="1"/>
          <p:nvPr/>
        </p:nvSpPr>
        <p:spPr>
          <a:xfrm>
            <a:off x="9062719" y="5183856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703" name="CO"/>
          <p:cNvSpPr txBox="1"/>
          <p:nvPr/>
        </p:nvSpPr>
        <p:spPr>
          <a:xfrm>
            <a:off x="6809457" y="7744176"/>
            <a:ext cx="5999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</a:t>
            </a:r>
          </a:p>
        </p:txBody>
      </p:sp>
      <p:sp>
        <p:nvSpPr>
          <p:cNvPr id="704" name="11 Words"/>
          <p:cNvSpPr txBox="1"/>
          <p:nvPr/>
        </p:nvSpPr>
        <p:spPr>
          <a:xfrm>
            <a:off x="738293" y="808283"/>
            <a:ext cx="14189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11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0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0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0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17" name="CEIVE"/>
          <p:cNvSpPr txBox="1"/>
          <p:nvPr/>
        </p:nvSpPr>
        <p:spPr>
          <a:xfrm>
            <a:off x="6093741" y="882790"/>
            <a:ext cx="10574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CEIVE</a:t>
            </a:r>
          </a:p>
        </p:txBody>
      </p:sp>
      <p:sp>
        <p:nvSpPr>
          <p:cNvPr id="718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719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720" name="DE"/>
          <p:cNvSpPr txBox="1"/>
          <p:nvPr/>
        </p:nvSpPr>
        <p:spPr>
          <a:xfrm>
            <a:off x="2917047" y="4671341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21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722" name="TAIN"/>
          <p:cNvSpPr txBox="1"/>
          <p:nvPr/>
        </p:nvSpPr>
        <p:spPr>
          <a:xfrm>
            <a:off x="4043679" y="1496906"/>
            <a:ext cx="81440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723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24" name="DUCT"/>
          <p:cNvSpPr txBox="1"/>
          <p:nvPr/>
        </p:nvSpPr>
        <p:spPr>
          <a:xfrm>
            <a:off x="9471376" y="2828994"/>
            <a:ext cx="98928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DUCT</a:t>
            </a:r>
          </a:p>
        </p:txBody>
      </p:sp>
      <p:sp>
        <p:nvSpPr>
          <p:cNvPr id="725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26" name="MIT"/>
          <p:cNvSpPr txBox="1"/>
          <p:nvPr/>
        </p:nvSpPr>
        <p:spPr>
          <a:xfrm>
            <a:off x="3226363" y="6208888"/>
            <a:ext cx="66751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727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28" name="14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40" name="Shape"/>
          <p:cNvSpPr/>
          <p:nvPr/>
        </p:nvSpPr>
        <p:spPr>
          <a:xfrm rot="16200000">
            <a:off x="2310834" y="40493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41" name="CEIVE"/>
          <p:cNvSpPr txBox="1"/>
          <p:nvPr/>
        </p:nvSpPr>
        <p:spPr>
          <a:xfrm>
            <a:off x="4454595" y="1496906"/>
            <a:ext cx="105744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CEIVE</a:t>
            </a:r>
          </a:p>
        </p:txBody>
      </p:sp>
      <p:sp>
        <p:nvSpPr>
          <p:cNvPr id="742" name="RE"/>
          <p:cNvSpPr txBox="1"/>
          <p:nvPr/>
        </p:nvSpPr>
        <p:spPr>
          <a:xfrm>
            <a:off x="3327963" y="3034452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743" name="GRESS"/>
          <p:cNvSpPr txBox="1"/>
          <p:nvPr/>
        </p:nvSpPr>
        <p:spPr>
          <a:xfrm>
            <a:off x="8344745" y="68230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744" name="DE"/>
          <p:cNvSpPr txBox="1"/>
          <p:nvPr/>
        </p:nvSpPr>
        <p:spPr>
          <a:xfrm>
            <a:off x="8037687" y="13953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45" name="VERT"/>
          <p:cNvSpPr txBox="1"/>
          <p:nvPr/>
        </p:nvSpPr>
        <p:spPr>
          <a:xfrm>
            <a:off x="3327963" y="6310488"/>
            <a:ext cx="950140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746" name="TAIN"/>
          <p:cNvSpPr txBox="1"/>
          <p:nvPr/>
        </p:nvSpPr>
        <p:spPr>
          <a:xfrm>
            <a:off x="6502398" y="7642576"/>
            <a:ext cx="81440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747" name="TRANS"/>
          <p:cNvSpPr txBox="1"/>
          <p:nvPr/>
        </p:nvSpPr>
        <p:spPr>
          <a:xfrm>
            <a:off x="8961119" y="3034452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48" name="DUCT"/>
          <p:cNvSpPr txBox="1"/>
          <p:nvPr/>
        </p:nvSpPr>
        <p:spPr>
          <a:xfrm>
            <a:off x="2917047" y="4671341"/>
            <a:ext cx="98928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DUCT</a:t>
            </a:r>
          </a:p>
        </p:txBody>
      </p:sp>
      <p:sp>
        <p:nvSpPr>
          <p:cNvPr id="749" name="AD"/>
          <p:cNvSpPr txBox="1"/>
          <p:nvPr/>
        </p:nvSpPr>
        <p:spPr>
          <a:xfrm>
            <a:off x="9575234" y="4978400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50" name="MIT"/>
          <p:cNvSpPr txBox="1"/>
          <p:nvPr/>
        </p:nvSpPr>
        <p:spPr>
          <a:xfrm>
            <a:off x="4967111" y="7231661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751" name="CON"/>
          <p:cNvSpPr txBox="1"/>
          <p:nvPr/>
        </p:nvSpPr>
        <p:spPr>
          <a:xfrm>
            <a:off x="6296941" y="1088248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52" name="14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5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4" name="Shape"/>
          <p:cNvSpPr/>
          <p:nvPr/>
        </p:nvSpPr>
        <p:spPr>
          <a:xfrm rot="16200000">
            <a:off x="2310834" y="40493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7FFE8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5" name="CEIVE"/>
          <p:cNvSpPr txBox="1"/>
          <p:nvPr/>
        </p:nvSpPr>
        <p:spPr>
          <a:xfrm>
            <a:off x="3327963" y="3034452"/>
            <a:ext cx="10574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CEIVE</a:t>
            </a:r>
          </a:p>
        </p:txBody>
      </p:sp>
      <p:sp>
        <p:nvSpPr>
          <p:cNvPr id="766" name="RE"/>
          <p:cNvSpPr txBox="1"/>
          <p:nvPr/>
        </p:nvSpPr>
        <p:spPr>
          <a:xfrm>
            <a:off x="9780692" y="4978400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767" name="GRESS"/>
          <p:cNvSpPr txBox="1"/>
          <p:nvPr/>
        </p:nvSpPr>
        <p:spPr>
          <a:xfrm>
            <a:off x="8037687" y="69246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768" name="DE"/>
          <p:cNvSpPr txBox="1"/>
          <p:nvPr/>
        </p:nvSpPr>
        <p:spPr>
          <a:xfrm>
            <a:off x="2917047" y="4775198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69" name="VERT"/>
          <p:cNvSpPr txBox="1"/>
          <p:nvPr/>
        </p:nvSpPr>
        <p:spPr>
          <a:xfrm>
            <a:off x="9369776" y="31360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770" name="TAIN"/>
          <p:cNvSpPr txBox="1"/>
          <p:nvPr/>
        </p:nvSpPr>
        <p:spPr>
          <a:xfrm>
            <a:off x="7834487" y="1496906"/>
            <a:ext cx="814409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TAIN</a:t>
            </a:r>
          </a:p>
        </p:txBody>
      </p:sp>
      <p:sp>
        <p:nvSpPr>
          <p:cNvPr id="771" name="TRANS"/>
          <p:cNvSpPr txBox="1"/>
          <p:nvPr/>
        </p:nvSpPr>
        <p:spPr>
          <a:xfrm>
            <a:off x="6093741" y="882790"/>
            <a:ext cx="11757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772" name="DUCT"/>
          <p:cNvSpPr txBox="1"/>
          <p:nvPr/>
        </p:nvSpPr>
        <p:spPr>
          <a:xfrm>
            <a:off x="4454595" y="1496906"/>
            <a:ext cx="98928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DUCT</a:t>
            </a:r>
          </a:p>
        </p:txBody>
      </p:sp>
      <p:sp>
        <p:nvSpPr>
          <p:cNvPr id="773" name="AD"/>
          <p:cNvSpPr txBox="1"/>
          <p:nvPr/>
        </p:nvSpPr>
        <p:spPr>
          <a:xfrm>
            <a:off x="5068711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774" name="MIT"/>
          <p:cNvSpPr txBox="1"/>
          <p:nvPr/>
        </p:nvSpPr>
        <p:spPr>
          <a:xfrm>
            <a:off x="3533421" y="6515945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775" name="CON"/>
          <p:cNvSpPr txBox="1"/>
          <p:nvPr/>
        </p:nvSpPr>
        <p:spPr>
          <a:xfrm>
            <a:off x="6707857" y="7538719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76" name="14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14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7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89" name="DICT"/>
          <p:cNvSpPr txBox="1"/>
          <p:nvPr/>
        </p:nvSpPr>
        <p:spPr>
          <a:xfrm>
            <a:off x="6093741" y="882790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DICT</a:t>
            </a:r>
          </a:p>
        </p:txBody>
      </p:sp>
      <p:sp>
        <p:nvSpPr>
          <p:cNvPr id="790" name="D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791" name="DUCE"/>
          <p:cNvSpPr txBox="1"/>
          <p:nvPr/>
        </p:nvSpPr>
        <p:spPr>
          <a:xfrm>
            <a:off x="7936087" y="1395306"/>
            <a:ext cx="100639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DUCE</a:t>
            </a:r>
          </a:p>
        </p:txBody>
      </p:sp>
      <p:sp>
        <p:nvSpPr>
          <p:cNvPr id="792" name="PRE"/>
          <p:cNvSpPr txBox="1"/>
          <p:nvPr/>
        </p:nvSpPr>
        <p:spPr>
          <a:xfrm>
            <a:off x="2917047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793" name="TRACT"/>
          <p:cNvSpPr txBox="1"/>
          <p:nvPr/>
        </p:nvSpPr>
        <p:spPr>
          <a:xfrm>
            <a:off x="4454595" y="7538719"/>
            <a:ext cx="11586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TRACT</a:t>
            </a:r>
          </a:p>
        </p:txBody>
      </p:sp>
      <p:sp>
        <p:nvSpPr>
          <p:cNvPr id="794" name="SCRIPTION"/>
          <p:cNvSpPr txBox="1"/>
          <p:nvPr/>
        </p:nvSpPr>
        <p:spPr>
          <a:xfrm>
            <a:off x="3840479" y="1600764"/>
            <a:ext cx="1802329" cy="475675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SCRIPTION</a:t>
            </a:r>
          </a:p>
        </p:txBody>
      </p:sp>
      <p:sp>
        <p:nvSpPr>
          <p:cNvPr id="795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796" name="PRO"/>
          <p:cNvSpPr txBox="1"/>
          <p:nvPr/>
        </p:nvSpPr>
        <p:spPr>
          <a:xfrm>
            <a:off x="8550203" y="6823003"/>
            <a:ext cx="8032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797" name="TEND"/>
          <p:cNvSpPr txBox="1"/>
          <p:nvPr/>
        </p:nvSpPr>
        <p:spPr>
          <a:xfrm>
            <a:off x="3122505" y="6310488"/>
            <a:ext cx="9724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TEND</a:t>
            </a:r>
          </a:p>
        </p:txBody>
      </p:sp>
      <p:sp>
        <p:nvSpPr>
          <p:cNvPr id="798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799" name="PRE"/>
          <p:cNvSpPr txBox="1"/>
          <p:nvPr/>
        </p:nvSpPr>
        <p:spPr>
          <a:xfrm>
            <a:off x="6604000" y="7642576"/>
            <a:ext cx="7694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00" name="12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3" name="Shape"/>
          <p:cNvSpPr/>
          <p:nvPr/>
        </p:nvSpPr>
        <p:spPr>
          <a:xfrm rot="14550049">
            <a:off x="2823350" y="54830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65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166" name="RE"/>
          <p:cNvSpPr txBox="1"/>
          <p:nvPr/>
        </p:nvSpPr>
        <p:spPr>
          <a:xfrm>
            <a:off x="8243145" y="13953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167" name="GRESS"/>
          <p:cNvSpPr txBox="1"/>
          <p:nvPr/>
        </p:nvSpPr>
        <p:spPr>
          <a:xfrm>
            <a:off x="8141545" y="68230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168" name="PRE"/>
          <p:cNvSpPr txBox="1"/>
          <p:nvPr/>
        </p:nvSpPr>
        <p:spPr>
          <a:xfrm>
            <a:off x="9268176" y="3034452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169" name="VERT"/>
          <p:cNvSpPr txBox="1"/>
          <p:nvPr/>
        </p:nvSpPr>
        <p:spPr>
          <a:xfrm>
            <a:off x="3327963" y="31360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170" name="SCRIBE"/>
          <p:cNvSpPr txBox="1"/>
          <p:nvPr/>
        </p:nvSpPr>
        <p:spPr>
          <a:xfrm>
            <a:off x="3327963" y="6208888"/>
            <a:ext cx="12775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171" name="TRANS"/>
          <p:cNvSpPr txBox="1"/>
          <p:nvPr/>
        </p:nvSpPr>
        <p:spPr>
          <a:xfrm>
            <a:off x="2917047" y="4569741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172" name="A"/>
          <p:cNvSpPr txBox="1"/>
          <p:nvPr/>
        </p:nvSpPr>
        <p:spPr>
          <a:xfrm>
            <a:off x="4660053" y="1496906"/>
            <a:ext cx="51251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73" name="DE"/>
          <p:cNvSpPr txBox="1"/>
          <p:nvPr/>
        </p:nvSpPr>
        <p:spPr>
          <a:xfrm>
            <a:off x="5068711" y="7335519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174" name="VERSE"/>
          <p:cNvSpPr txBox="1"/>
          <p:nvPr/>
        </p:nvSpPr>
        <p:spPr>
          <a:xfrm>
            <a:off x="6502398" y="7538719"/>
            <a:ext cx="11760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175" name="CON"/>
          <p:cNvSpPr txBox="1"/>
          <p:nvPr/>
        </p:nvSpPr>
        <p:spPr>
          <a:xfrm>
            <a:off x="9575234" y="51838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176" name="13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0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3" name="DICT"/>
          <p:cNvSpPr txBox="1"/>
          <p:nvPr/>
        </p:nvSpPr>
        <p:spPr>
          <a:xfrm>
            <a:off x="9369776" y="3034452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DICT</a:t>
            </a:r>
          </a:p>
        </p:txBody>
      </p:sp>
      <p:sp>
        <p:nvSpPr>
          <p:cNvPr id="814" name="DE"/>
          <p:cNvSpPr txBox="1"/>
          <p:nvPr/>
        </p:nvSpPr>
        <p:spPr>
          <a:xfrm>
            <a:off x="8243145" y="1496906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815" name="DUCE"/>
          <p:cNvSpPr txBox="1"/>
          <p:nvPr/>
        </p:nvSpPr>
        <p:spPr>
          <a:xfrm>
            <a:off x="6400798" y="7845776"/>
            <a:ext cx="100639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DUCE</a:t>
            </a:r>
          </a:p>
        </p:txBody>
      </p:sp>
      <p:sp>
        <p:nvSpPr>
          <p:cNvPr id="816" name="PRE"/>
          <p:cNvSpPr txBox="1"/>
          <p:nvPr/>
        </p:nvSpPr>
        <p:spPr>
          <a:xfrm>
            <a:off x="3429563" y="6208888"/>
            <a:ext cx="7694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17" name="V"/>
          <p:cNvSpPr txBox="1"/>
          <p:nvPr/>
        </p:nvSpPr>
        <p:spPr>
          <a:xfrm>
            <a:off x="2815447" y="4468141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</a:t>
            </a:r>
          </a:p>
        </p:txBody>
      </p:sp>
      <p:sp>
        <p:nvSpPr>
          <p:cNvPr id="818" name="SCRIPTION"/>
          <p:cNvSpPr txBox="1"/>
          <p:nvPr/>
        </p:nvSpPr>
        <p:spPr>
          <a:xfrm>
            <a:off x="5784425" y="575732"/>
            <a:ext cx="1802330" cy="475676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SCRIPTION</a:t>
            </a:r>
          </a:p>
        </p:txBody>
      </p:sp>
      <p:sp>
        <p:nvSpPr>
          <p:cNvPr id="819" name="EX"/>
          <p:cNvSpPr txBox="1"/>
          <p:nvPr/>
        </p:nvSpPr>
        <p:spPr>
          <a:xfrm>
            <a:off x="4660053" y="1496906"/>
            <a:ext cx="5493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820" name="PRO"/>
          <p:cNvSpPr txBox="1"/>
          <p:nvPr/>
        </p:nvSpPr>
        <p:spPr>
          <a:xfrm>
            <a:off x="8857261" y="6924603"/>
            <a:ext cx="8032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821" name="TEND"/>
          <p:cNvSpPr txBox="1"/>
          <p:nvPr/>
        </p:nvSpPr>
        <p:spPr>
          <a:xfrm>
            <a:off x="4761653" y="7335519"/>
            <a:ext cx="972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TEND</a:t>
            </a:r>
          </a:p>
        </p:txBody>
      </p:sp>
      <p:sp>
        <p:nvSpPr>
          <p:cNvPr id="822" name="CON"/>
          <p:cNvSpPr txBox="1"/>
          <p:nvPr/>
        </p:nvSpPr>
        <p:spPr>
          <a:xfrm>
            <a:off x="3429563" y="3034452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823" name="PRE"/>
          <p:cNvSpPr txBox="1"/>
          <p:nvPr/>
        </p:nvSpPr>
        <p:spPr>
          <a:xfrm>
            <a:off x="9268176" y="5082256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24" name="12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2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2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2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37" name="DICT"/>
          <p:cNvSpPr txBox="1"/>
          <p:nvPr/>
        </p:nvSpPr>
        <p:spPr>
          <a:xfrm>
            <a:off x="9575234" y="4876800"/>
            <a:ext cx="85384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DICT</a:t>
            </a:r>
          </a:p>
        </p:txBody>
      </p:sp>
      <p:sp>
        <p:nvSpPr>
          <p:cNvPr id="838" name="DE"/>
          <p:cNvSpPr txBox="1"/>
          <p:nvPr/>
        </p:nvSpPr>
        <p:spPr>
          <a:xfrm>
            <a:off x="4863253" y="1600764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839" name="TEND"/>
          <p:cNvSpPr txBox="1"/>
          <p:nvPr/>
        </p:nvSpPr>
        <p:spPr>
          <a:xfrm>
            <a:off x="3429563" y="6208888"/>
            <a:ext cx="9724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TEND</a:t>
            </a:r>
          </a:p>
        </p:txBody>
      </p:sp>
      <p:sp>
        <p:nvSpPr>
          <p:cNvPr id="840" name="PRE"/>
          <p:cNvSpPr txBox="1"/>
          <p:nvPr/>
        </p:nvSpPr>
        <p:spPr>
          <a:xfrm>
            <a:off x="6195341" y="1088248"/>
            <a:ext cx="7694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41" name="VERT"/>
          <p:cNvSpPr txBox="1"/>
          <p:nvPr/>
        </p:nvSpPr>
        <p:spPr>
          <a:xfrm>
            <a:off x="3327963" y="3034452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842" name="SCRIPTION"/>
          <p:cNvSpPr txBox="1"/>
          <p:nvPr/>
        </p:nvSpPr>
        <p:spPr>
          <a:xfrm>
            <a:off x="8037687" y="6823003"/>
            <a:ext cx="1802330" cy="475676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SCRIPTION</a:t>
            </a:r>
          </a:p>
        </p:txBody>
      </p:sp>
      <p:sp>
        <p:nvSpPr>
          <p:cNvPr id="843" name="EX"/>
          <p:cNvSpPr txBox="1"/>
          <p:nvPr/>
        </p:nvSpPr>
        <p:spPr>
          <a:xfrm>
            <a:off x="8243145" y="1496906"/>
            <a:ext cx="549346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844" name="PRO"/>
          <p:cNvSpPr txBox="1"/>
          <p:nvPr/>
        </p:nvSpPr>
        <p:spPr>
          <a:xfrm>
            <a:off x="3327963" y="4671341"/>
            <a:ext cx="8032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</a:t>
            </a:r>
          </a:p>
        </p:txBody>
      </p:sp>
      <p:sp>
        <p:nvSpPr>
          <p:cNvPr id="845" name="V"/>
          <p:cNvSpPr txBox="1"/>
          <p:nvPr/>
        </p:nvSpPr>
        <p:spPr>
          <a:xfrm>
            <a:off x="9369776" y="3034452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</a:t>
            </a:r>
          </a:p>
        </p:txBody>
      </p:sp>
      <p:sp>
        <p:nvSpPr>
          <p:cNvPr id="846" name="CON"/>
          <p:cNvSpPr txBox="1"/>
          <p:nvPr/>
        </p:nvSpPr>
        <p:spPr>
          <a:xfrm>
            <a:off x="4967111" y="7028461"/>
            <a:ext cx="8200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847" name="PRE"/>
          <p:cNvSpPr txBox="1"/>
          <p:nvPr/>
        </p:nvSpPr>
        <p:spPr>
          <a:xfrm>
            <a:off x="6604000" y="7437119"/>
            <a:ext cx="7694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848" name="12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prescribe…"/>
          <p:cNvSpPr txBox="1"/>
          <p:nvPr/>
        </p:nvSpPr>
        <p:spPr>
          <a:xfrm>
            <a:off x="0" y="-1"/>
            <a:ext cx="1565692" cy="4742876"/>
          </a:xfrm>
          <a:prstGeom prst="rect">
            <a:avLst/>
          </a:prstGeom>
          <a:solidFill>
            <a:srgbClr val="F9A5B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converse</a:t>
            </a:r>
          </a:p>
        </p:txBody>
      </p:sp>
      <p:sp>
        <p:nvSpPr>
          <p:cNvPr id="851" name="recess…"/>
          <p:cNvSpPr txBox="1"/>
          <p:nvPr/>
        </p:nvSpPr>
        <p:spPr>
          <a:xfrm>
            <a:off x="1894275" y="-1"/>
            <a:ext cx="1243777" cy="4387275"/>
          </a:xfrm>
          <a:prstGeom prst="rect">
            <a:avLst/>
          </a:prstGeom>
          <a:solidFill>
            <a:srgbClr val="BBE0E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recess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excess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commit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comport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conflict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inflict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invert</a:t>
            </a:r>
          </a:p>
        </p:txBody>
      </p:sp>
      <p:sp>
        <p:nvSpPr>
          <p:cNvPr id="852" name="report…"/>
          <p:cNvSpPr txBox="1"/>
          <p:nvPr/>
        </p:nvSpPr>
        <p:spPr>
          <a:xfrm>
            <a:off x="3327963" y="-1"/>
            <a:ext cx="1565693" cy="4387275"/>
          </a:xfrm>
          <a:prstGeom prst="rect">
            <a:avLst/>
          </a:prstGeom>
          <a:solidFill>
            <a:srgbClr val="FEA0F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averse</a:t>
            </a:r>
          </a:p>
        </p:txBody>
      </p:sp>
      <p:sp>
        <p:nvSpPr>
          <p:cNvPr id="853" name="replicate…"/>
          <p:cNvSpPr txBox="1"/>
          <p:nvPr/>
        </p:nvSpPr>
        <p:spPr>
          <a:xfrm>
            <a:off x="5068711" y="-1"/>
            <a:ext cx="1599625" cy="3676075"/>
          </a:xfrm>
          <a:prstGeom prst="rect">
            <a:avLst/>
          </a:prstGeom>
          <a:solidFill>
            <a:srgbClr val="F7FEA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replicate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reversion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refer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complicate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explicate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extract</a:t>
            </a:r>
          </a:p>
        </p:txBody>
      </p:sp>
      <p:sp>
        <p:nvSpPr>
          <p:cNvPr id="854" name="reside…"/>
          <p:cNvSpPr txBox="1"/>
          <p:nvPr/>
        </p:nvSpPr>
        <p:spPr>
          <a:xfrm>
            <a:off x="6911057" y="-1"/>
            <a:ext cx="1227108" cy="4387275"/>
          </a:xfrm>
          <a:prstGeom prst="rect">
            <a:avLst/>
          </a:prstGeom>
          <a:solidFill>
            <a:srgbClr val="A0FED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reside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obverse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obstruct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attain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aside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obtain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inside</a:t>
            </a:r>
          </a:p>
        </p:txBody>
      </p:sp>
      <p:sp>
        <p:nvSpPr>
          <p:cNvPr id="855" name="report…"/>
          <p:cNvSpPr txBox="1"/>
          <p:nvPr/>
        </p:nvSpPr>
        <p:spPr>
          <a:xfrm>
            <a:off x="8961119" y="-1"/>
            <a:ext cx="1481010" cy="5098475"/>
          </a:xfrm>
          <a:prstGeom prst="rect">
            <a:avLst/>
          </a:prstGeom>
          <a:solidFill>
            <a:srgbClr val="4EF50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respect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prospect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inspect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transport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invert</a:t>
            </a:r>
          </a:p>
        </p:txBody>
      </p:sp>
      <p:sp>
        <p:nvSpPr>
          <p:cNvPr id="856" name="retract…"/>
          <p:cNvSpPr txBox="1"/>
          <p:nvPr/>
        </p:nvSpPr>
        <p:spPr>
          <a:xfrm>
            <a:off x="10598008" y="-1"/>
            <a:ext cx="1565692" cy="5098475"/>
          </a:xfrm>
          <a:prstGeom prst="rect">
            <a:avLst/>
          </a:prstGeom>
          <a:solidFill>
            <a:srgbClr val="B1B4F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subtract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subscribe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subvert</a:t>
            </a:r>
          </a:p>
        </p:txBody>
      </p:sp>
      <p:sp>
        <p:nvSpPr>
          <p:cNvPr id="857" name="reply…"/>
          <p:cNvSpPr txBox="1"/>
          <p:nvPr/>
        </p:nvSpPr>
        <p:spPr>
          <a:xfrm>
            <a:off x="1894275" y="4935501"/>
            <a:ext cx="1853526" cy="4031676"/>
          </a:xfrm>
          <a:prstGeom prst="rect">
            <a:avLst/>
          </a:prstGeom>
          <a:solidFill>
            <a:srgbClr val="FD7A5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reply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reverse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commission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comply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adverse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transmission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admission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recess</a:t>
            </a:r>
          </a:p>
          <a:p>
            <a:pPr algn="l" defTabSz="130048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excess</a:t>
            </a:r>
          </a:p>
        </p:txBody>
      </p:sp>
      <p:sp>
        <p:nvSpPr>
          <p:cNvPr id="858" name="retain…"/>
          <p:cNvSpPr txBox="1"/>
          <p:nvPr/>
        </p:nvSpPr>
        <p:spPr>
          <a:xfrm>
            <a:off x="5170311" y="4154311"/>
            <a:ext cx="1565692" cy="5098475"/>
          </a:xfrm>
          <a:prstGeom prst="rect">
            <a:avLst/>
          </a:prstGeom>
          <a:solidFill>
            <a:srgbClr val="E5FFF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receive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revert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remit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detain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deceive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deduct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admit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transgress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conduct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congress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conceive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convert</a:t>
            </a:r>
          </a:p>
        </p:txBody>
      </p:sp>
      <p:sp>
        <p:nvSpPr>
          <p:cNvPr id="859" name="prescription…"/>
          <p:cNvSpPr txBox="1"/>
          <p:nvPr/>
        </p:nvSpPr>
        <p:spPr>
          <a:xfrm>
            <a:off x="6809457" y="4671341"/>
            <a:ext cx="1718241" cy="4387276"/>
          </a:xfrm>
          <a:prstGeom prst="rect">
            <a:avLst/>
          </a:prstGeom>
          <a:solidFill>
            <a:srgbClr val="F4C70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prescription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predict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produce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deduce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produce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pretend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extend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contend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extract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contract</a:t>
            </a:r>
          </a:p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detract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7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7" name="Shape"/>
          <p:cNvSpPr/>
          <p:nvPr/>
        </p:nvSpPr>
        <p:spPr>
          <a:xfrm rot="14550049">
            <a:off x="2823350" y="54830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EADA0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89" name="PORT"/>
          <p:cNvSpPr txBox="1"/>
          <p:nvPr/>
        </p:nvSpPr>
        <p:spPr>
          <a:xfrm>
            <a:off x="3635021" y="6412088"/>
            <a:ext cx="98392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190" name="RE"/>
          <p:cNvSpPr txBox="1"/>
          <p:nvPr/>
        </p:nvSpPr>
        <p:spPr>
          <a:xfrm>
            <a:off x="9882292" y="51838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191" name="GRESS"/>
          <p:cNvSpPr txBox="1"/>
          <p:nvPr/>
        </p:nvSpPr>
        <p:spPr>
          <a:xfrm>
            <a:off x="8141545" y="6924603"/>
            <a:ext cx="120984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192" name="PRE"/>
          <p:cNvSpPr txBox="1"/>
          <p:nvPr/>
        </p:nvSpPr>
        <p:spPr>
          <a:xfrm>
            <a:off x="6195341" y="984390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193" name="VERT"/>
          <p:cNvSpPr txBox="1"/>
          <p:nvPr/>
        </p:nvSpPr>
        <p:spPr>
          <a:xfrm>
            <a:off x="4863253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194" name="SCRIBE"/>
          <p:cNvSpPr txBox="1"/>
          <p:nvPr/>
        </p:nvSpPr>
        <p:spPr>
          <a:xfrm>
            <a:off x="3122505" y="2930594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195" name="TRANS"/>
          <p:cNvSpPr txBox="1"/>
          <p:nvPr/>
        </p:nvSpPr>
        <p:spPr>
          <a:xfrm>
            <a:off x="2917047" y="4671341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196" name="A"/>
          <p:cNvSpPr txBox="1"/>
          <p:nvPr/>
        </p:nvSpPr>
        <p:spPr>
          <a:xfrm>
            <a:off x="6809457" y="7949634"/>
            <a:ext cx="51251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97" name="DE"/>
          <p:cNvSpPr txBox="1"/>
          <p:nvPr/>
        </p:nvSpPr>
        <p:spPr>
          <a:xfrm>
            <a:off x="4660053" y="1600764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</a:t>
            </a:r>
          </a:p>
        </p:txBody>
      </p:sp>
      <p:sp>
        <p:nvSpPr>
          <p:cNvPr id="198" name="VERSE"/>
          <p:cNvSpPr txBox="1"/>
          <p:nvPr/>
        </p:nvSpPr>
        <p:spPr>
          <a:xfrm>
            <a:off x="8141545" y="1395306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199" name="CON"/>
          <p:cNvSpPr txBox="1"/>
          <p:nvPr/>
        </p:nvSpPr>
        <p:spPr>
          <a:xfrm>
            <a:off x="9268176" y="3034452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00" name="13 Words"/>
          <p:cNvSpPr txBox="1"/>
          <p:nvPr/>
        </p:nvSpPr>
        <p:spPr>
          <a:xfrm>
            <a:off x="535093" y="6028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13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3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4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5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6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7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8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09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0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1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2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13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14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15" name="MIT"/>
          <p:cNvSpPr txBox="1"/>
          <p:nvPr/>
        </p:nvSpPr>
        <p:spPr>
          <a:xfrm>
            <a:off x="7936087" y="1395306"/>
            <a:ext cx="66751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216" name="IN"/>
          <p:cNvSpPr txBox="1"/>
          <p:nvPr/>
        </p:nvSpPr>
        <p:spPr>
          <a:xfrm>
            <a:off x="2917047" y="4671341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217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18" name="CESS"/>
          <p:cNvSpPr txBox="1"/>
          <p:nvPr/>
        </p:nvSpPr>
        <p:spPr>
          <a:xfrm>
            <a:off x="4043679" y="1496906"/>
            <a:ext cx="9727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219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20" name="EX"/>
          <p:cNvSpPr txBox="1"/>
          <p:nvPr/>
        </p:nvSpPr>
        <p:spPr>
          <a:xfrm>
            <a:off x="9471376" y="2828994"/>
            <a:ext cx="549346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221" name="COM"/>
          <p:cNvSpPr txBox="1"/>
          <p:nvPr/>
        </p:nvSpPr>
        <p:spPr>
          <a:xfrm>
            <a:off x="8550203" y="6823003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222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23" name="FLICT"/>
          <p:cNvSpPr txBox="1"/>
          <p:nvPr/>
        </p:nvSpPr>
        <p:spPr>
          <a:xfrm>
            <a:off x="3429563" y="6105030"/>
            <a:ext cx="98943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FLICT</a:t>
            </a:r>
          </a:p>
        </p:txBody>
      </p:sp>
      <p:sp>
        <p:nvSpPr>
          <p:cNvPr id="224" name="12 Words"/>
          <p:cNvSpPr txBox="1"/>
          <p:nvPr/>
        </p:nvSpPr>
        <p:spPr>
          <a:xfrm>
            <a:off x="535093" y="501225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7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8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29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0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1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2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3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4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5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6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7" name="PORT"/>
          <p:cNvSpPr txBox="1"/>
          <p:nvPr/>
        </p:nvSpPr>
        <p:spPr>
          <a:xfrm>
            <a:off x="6604000" y="7744176"/>
            <a:ext cx="98392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38" name="RE"/>
          <p:cNvSpPr txBox="1"/>
          <p:nvPr/>
        </p:nvSpPr>
        <p:spPr>
          <a:xfrm>
            <a:off x="3736621" y="6412088"/>
            <a:ext cx="56616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39" name="MIT"/>
          <p:cNvSpPr txBox="1"/>
          <p:nvPr/>
        </p:nvSpPr>
        <p:spPr>
          <a:xfrm>
            <a:off x="3429563" y="2828994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240" name="IN"/>
          <p:cNvSpPr txBox="1"/>
          <p:nvPr/>
        </p:nvSpPr>
        <p:spPr>
          <a:xfrm>
            <a:off x="8448603" y="1189848"/>
            <a:ext cx="447547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241" name="VERT"/>
          <p:cNvSpPr txBox="1"/>
          <p:nvPr/>
        </p:nvSpPr>
        <p:spPr>
          <a:xfrm>
            <a:off x="8550203" y="6924603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42" name="CESS"/>
          <p:cNvSpPr txBox="1"/>
          <p:nvPr/>
        </p:nvSpPr>
        <p:spPr>
          <a:xfrm>
            <a:off x="4556195" y="7335519"/>
            <a:ext cx="97276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243" name="TRANS"/>
          <p:cNvSpPr txBox="1"/>
          <p:nvPr/>
        </p:nvSpPr>
        <p:spPr>
          <a:xfrm>
            <a:off x="6093741" y="781190"/>
            <a:ext cx="11757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44" name="EX"/>
          <p:cNvSpPr txBox="1"/>
          <p:nvPr/>
        </p:nvSpPr>
        <p:spPr>
          <a:xfrm>
            <a:off x="4556195" y="1600764"/>
            <a:ext cx="5493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245" name="COM"/>
          <p:cNvSpPr txBox="1"/>
          <p:nvPr/>
        </p:nvSpPr>
        <p:spPr>
          <a:xfrm>
            <a:off x="9471376" y="5183856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246" name="CON"/>
          <p:cNvSpPr txBox="1"/>
          <p:nvPr/>
        </p:nvSpPr>
        <p:spPr>
          <a:xfrm>
            <a:off x="2917047" y="4671341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47" name="FLICT"/>
          <p:cNvSpPr txBox="1"/>
          <p:nvPr/>
        </p:nvSpPr>
        <p:spPr>
          <a:xfrm>
            <a:off x="9369776" y="3136052"/>
            <a:ext cx="98943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FLICT</a:t>
            </a:r>
          </a:p>
        </p:txBody>
      </p:sp>
      <p:sp>
        <p:nvSpPr>
          <p:cNvPr id="248" name="12 Words"/>
          <p:cNvSpPr txBox="1"/>
          <p:nvPr/>
        </p:nvSpPr>
        <p:spPr>
          <a:xfrm>
            <a:off x="767643" y="677332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1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2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3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4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5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6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7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8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9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0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1" name="PORT"/>
          <p:cNvSpPr txBox="1"/>
          <p:nvPr/>
        </p:nvSpPr>
        <p:spPr>
          <a:xfrm>
            <a:off x="4660053" y="7335519"/>
            <a:ext cx="98392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62" name="RE"/>
          <p:cNvSpPr txBox="1"/>
          <p:nvPr/>
        </p:nvSpPr>
        <p:spPr>
          <a:xfrm>
            <a:off x="3226363" y="4569741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63" name="MIT"/>
          <p:cNvSpPr txBox="1"/>
          <p:nvPr/>
        </p:nvSpPr>
        <p:spPr>
          <a:xfrm>
            <a:off x="3429563" y="3034452"/>
            <a:ext cx="667515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264" name="IN"/>
          <p:cNvSpPr txBox="1"/>
          <p:nvPr/>
        </p:nvSpPr>
        <p:spPr>
          <a:xfrm>
            <a:off x="6400798" y="882790"/>
            <a:ext cx="4475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</a:t>
            </a:r>
          </a:p>
        </p:txBody>
      </p:sp>
      <p:sp>
        <p:nvSpPr>
          <p:cNvPr id="265" name="VERT"/>
          <p:cNvSpPr txBox="1"/>
          <p:nvPr/>
        </p:nvSpPr>
        <p:spPr>
          <a:xfrm>
            <a:off x="8448603" y="6924603"/>
            <a:ext cx="95014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66" name="CESS"/>
          <p:cNvSpPr txBox="1"/>
          <p:nvPr/>
        </p:nvSpPr>
        <p:spPr>
          <a:xfrm>
            <a:off x="3327963" y="6310488"/>
            <a:ext cx="972762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CESS</a:t>
            </a:r>
          </a:p>
        </p:txBody>
      </p:sp>
      <p:sp>
        <p:nvSpPr>
          <p:cNvPr id="267" name="TRANS"/>
          <p:cNvSpPr txBox="1"/>
          <p:nvPr/>
        </p:nvSpPr>
        <p:spPr>
          <a:xfrm>
            <a:off x="9471376" y="518385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68" name="EX"/>
          <p:cNvSpPr txBox="1"/>
          <p:nvPr/>
        </p:nvSpPr>
        <p:spPr>
          <a:xfrm>
            <a:off x="4454595" y="1496906"/>
            <a:ext cx="5493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</a:t>
            </a:r>
          </a:p>
        </p:txBody>
      </p:sp>
      <p:sp>
        <p:nvSpPr>
          <p:cNvPr id="269" name="COM"/>
          <p:cNvSpPr txBox="1"/>
          <p:nvPr/>
        </p:nvSpPr>
        <p:spPr>
          <a:xfrm>
            <a:off x="9164319" y="3136052"/>
            <a:ext cx="853848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COM</a:t>
            </a:r>
          </a:p>
        </p:txBody>
      </p:sp>
      <p:sp>
        <p:nvSpPr>
          <p:cNvPr id="270" name="CON"/>
          <p:cNvSpPr txBox="1"/>
          <p:nvPr/>
        </p:nvSpPr>
        <p:spPr>
          <a:xfrm>
            <a:off x="8037687" y="1395306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71" name="FLICT"/>
          <p:cNvSpPr txBox="1"/>
          <p:nvPr/>
        </p:nvSpPr>
        <p:spPr>
          <a:xfrm>
            <a:off x="6707857" y="7642576"/>
            <a:ext cx="98943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FLICT</a:t>
            </a:r>
          </a:p>
        </p:txBody>
      </p:sp>
      <p:sp>
        <p:nvSpPr>
          <p:cNvPr id="272" name="12 Words"/>
          <p:cNvSpPr txBox="1"/>
          <p:nvPr/>
        </p:nvSpPr>
        <p:spPr>
          <a:xfrm>
            <a:off x="767643" y="677332"/>
            <a:ext cx="1441571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5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6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7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8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9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0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1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2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3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4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85" name="PORT"/>
          <p:cNvSpPr txBox="1"/>
          <p:nvPr/>
        </p:nvSpPr>
        <p:spPr>
          <a:xfrm>
            <a:off x="6093741" y="882790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286" name="RE"/>
          <p:cNvSpPr txBox="1"/>
          <p:nvPr/>
        </p:nvSpPr>
        <p:spPr>
          <a:xfrm>
            <a:off x="3327963" y="2828994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287" name="GRESS"/>
          <p:cNvSpPr txBox="1"/>
          <p:nvPr/>
        </p:nvSpPr>
        <p:spPr>
          <a:xfrm>
            <a:off x="7936087" y="1395306"/>
            <a:ext cx="1209845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288" name="PRE"/>
          <p:cNvSpPr txBox="1"/>
          <p:nvPr/>
        </p:nvSpPr>
        <p:spPr>
          <a:xfrm>
            <a:off x="2917047" y="4671341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289" name="VERT"/>
          <p:cNvSpPr txBox="1"/>
          <p:nvPr/>
        </p:nvSpPr>
        <p:spPr>
          <a:xfrm>
            <a:off x="4454595" y="7538719"/>
            <a:ext cx="950139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290" name="SCRIBE"/>
          <p:cNvSpPr txBox="1"/>
          <p:nvPr/>
        </p:nvSpPr>
        <p:spPr>
          <a:xfrm>
            <a:off x="4043679" y="1496906"/>
            <a:ext cx="12775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291" name="TRANS"/>
          <p:cNvSpPr txBox="1"/>
          <p:nvPr/>
        </p:nvSpPr>
        <p:spPr>
          <a:xfrm>
            <a:off x="6502398" y="7642576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292" name="A"/>
          <p:cNvSpPr txBox="1"/>
          <p:nvPr/>
        </p:nvSpPr>
        <p:spPr>
          <a:xfrm>
            <a:off x="9471376" y="28289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93" name="AD"/>
          <p:cNvSpPr txBox="1"/>
          <p:nvPr/>
        </p:nvSpPr>
        <p:spPr>
          <a:xfrm>
            <a:off x="8550203" y="6823003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294" name="VERSE"/>
          <p:cNvSpPr txBox="1"/>
          <p:nvPr/>
        </p:nvSpPr>
        <p:spPr>
          <a:xfrm>
            <a:off x="3226363" y="6208888"/>
            <a:ext cx="1176061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295" name="CON"/>
          <p:cNvSpPr txBox="1"/>
          <p:nvPr/>
        </p:nvSpPr>
        <p:spPr>
          <a:xfrm>
            <a:off x="9471376" y="5082256"/>
            <a:ext cx="82006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296" name="12 Words"/>
          <p:cNvSpPr txBox="1"/>
          <p:nvPr/>
        </p:nvSpPr>
        <p:spPr>
          <a:xfrm>
            <a:off x="6366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"/>
          <p:cNvSpPr/>
          <p:nvPr/>
        </p:nvSpPr>
        <p:spPr>
          <a:xfrm rot="8361363">
            <a:off x="7527431" y="6105030"/>
            <a:ext cx="2955433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99" name="Shape"/>
          <p:cNvSpPr/>
          <p:nvPr/>
        </p:nvSpPr>
        <p:spPr>
          <a:xfrm rot="6305587">
            <a:off x="8607776" y="4306711"/>
            <a:ext cx="2752234" cy="2253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0" name="Shape"/>
          <p:cNvSpPr/>
          <p:nvPr/>
        </p:nvSpPr>
        <p:spPr>
          <a:xfrm rot="4040132">
            <a:off x="8352648" y="2310835"/>
            <a:ext cx="2853834" cy="2251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1" name="Shape"/>
          <p:cNvSpPr/>
          <p:nvPr/>
        </p:nvSpPr>
        <p:spPr>
          <a:xfrm rot="1950300">
            <a:off x="7321973" y="7811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2" name="Shape"/>
          <p:cNvSpPr/>
          <p:nvPr/>
        </p:nvSpPr>
        <p:spPr>
          <a:xfrm>
            <a:off x="5477367" y="26867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3" name="Shape"/>
          <p:cNvSpPr/>
          <p:nvPr/>
        </p:nvSpPr>
        <p:spPr>
          <a:xfrm rot="10422292">
            <a:off x="5888283" y="6924603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4" name="Shape"/>
          <p:cNvSpPr/>
          <p:nvPr/>
        </p:nvSpPr>
        <p:spPr>
          <a:xfrm rot="17432161">
            <a:off x="2617892" y="241243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5" name="Shape"/>
          <p:cNvSpPr/>
          <p:nvPr/>
        </p:nvSpPr>
        <p:spPr>
          <a:xfrm rot="19373361">
            <a:off x="3736621" y="882790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6" name="Shape"/>
          <p:cNvSpPr/>
          <p:nvPr/>
        </p:nvSpPr>
        <p:spPr>
          <a:xfrm rot="12676558">
            <a:off x="4043679" y="6617545"/>
            <a:ext cx="2546776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7" name="Shape"/>
          <p:cNvSpPr/>
          <p:nvPr/>
        </p:nvSpPr>
        <p:spPr>
          <a:xfrm rot="14550049">
            <a:off x="2719492" y="5381412"/>
            <a:ext cx="2546775" cy="2151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8" name="Shape"/>
          <p:cNvSpPr/>
          <p:nvPr/>
        </p:nvSpPr>
        <p:spPr>
          <a:xfrm rot="16200000">
            <a:off x="2310834" y="3947724"/>
            <a:ext cx="2546775" cy="215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A1E5"/>
          </a:solidFill>
          <a:ln w="12700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algn="l" defTabSz="130048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09" name="PORT"/>
          <p:cNvSpPr txBox="1"/>
          <p:nvPr/>
        </p:nvSpPr>
        <p:spPr>
          <a:xfrm>
            <a:off x="8448603" y="6823003"/>
            <a:ext cx="983924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PORT</a:t>
            </a:r>
          </a:p>
        </p:txBody>
      </p:sp>
      <p:sp>
        <p:nvSpPr>
          <p:cNvPr id="310" name="RE"/>
          <p:cNvSpPr txBox="1"/>
          <p:nvPr/>
        </p:nvSpPr>
        <p:spPr>
          <a:xfrm>
            <a:off x="6911057" y="764257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</a:t>
            </a:r>
          </a:p>
        </p:txBody>
      </p:sp>
      <p:sp>
        <p:nvSpPr>
          <p:cNvPr id="311" name="GRESS"/>
          <p:cNvSpPr txBox="1"/>
          <p:nvPr/>
        </p:nvSpPr>
        <p:spPr>
          <a:xfrm>
            <a:off x="4147537" y="1496906"/>
            <a:ext cx="120984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GRESS</a:t>
            </a:r>
          </a:p>
        </p:txBody>
      </p:sp>
      <p:sp>
        <p:nvSpPr>
          <p:cNvPr id="312" name="PRE"/>
          <p:cNvSpPr txBox="1"/>
          <p:nvPr/>
        </p:nvSpPr>
        <p:spPr>
          <a:xfrm>
            <a:off x="6400798" y="882790"/>
            <a:ext cx="7694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PRE</a:t>
            </a:r>
          </a:p>
        </p:txBody>
      </p:sp>
      <p:sp>
        <p:nvSpPr>
          <p:cNvPr id="313" name="VERT"/>
          <p:cNvSpPr txBox="1"/>
          <p:nvPr/>
        </p:nvSpPr>
        <p:spPr>
          <a:xfrm>
            <a:off x="3429563" y="6310488"/>
            <a:ext cx="950140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VERT</a:t>
            </a:r>
          </a:p>
        </p:txBody>
      </p:sp>
      <p:sp>
        <p:nvSpPr>
          <p:cNvPr id="314" name="SCRIBE"/>
          <p:cNvSpPr txBox="1"/>
          <p:nvPr/>
        </p:nvSpPr>
        <p:spPr>
          <a:xfrm>
            <a:off x="9062719" y="3034452"/>
            <a:ext cx="1277562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SCRIBE</a:t>
            </a:r>
          </a:p>
        </p:txBody>
      </p:sp>
      <p:sp>
        <p:nvSpPr>
          <p:cNvPr id="315" name="TRANS"/>
          <p:cNvSpPr txBox="1"/>
          <p:nvPr/>
        </p:nvSpPr>
        <p:spPr>
          <a:xfrm>
            <a:off x="2713847" y="4775198"/>
            <a:ext cx="11757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TRANS</a:t>
            </a:r>
          </a:p>
        </p:txBody>
      </p:sp>
      <p:sp>
        <p:nvSpPr>
          <p:cNvPr id="316" name="A"/>
          <p:cNvSpPr txBox="1"/>
          <p:nvPr/>
        </p:nvSpPr>
        <p:spPr>
          <a:xfrm>
            <a:off x="3429563" y="2930594"/>
            <a:ext cx="346047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317" name="AD"/>
          <p:cNvSpPr txBox="1"/>
          <p:nvPr/>
        </p:nvSpPr>
        <p:spPr>
          <a:xfrm>
            <a:off x="9676834" y="5082256"/>
            <a:ext cx="566163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</a:t>
            </a:r>
          </a:p>
        </p:txBody>
      </p:sp>
      <p:sp>
        <p:nvSpPr>
          <p:cNvPr id="318" name="VERSE"/>
          <p:cNvSpPr txBox="1"/>
          <p:nvPr/>
        </p:nvSpPr>
        <p:spPr>
          <a:xfrm>
            <a:off x="4556195" y="7335519"/>
            <a:ext cx="117606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VERSE</a:t>
            </a:r>
          </a:p>
        </p:txBody>
      </p:sp>
      <p:sp>
        <p:nvSpPr>
          <p:cNvPr id="319" name="CON"/>
          <p:cNvSpPr txBox="1"/>
          <p:nvPr/>
        </p:nvSpPr>
        <p:spPr>
          <a:xfrm>
            <a:off x="8037687" y="1496906"/>
            <a:ext cx="820064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CON</a:t>
            </a:r>
          </a:p>
        </p:txBody>
      </p:sp>
      <p:sp>
        <p:nvSpPr>
          <p:cNvPr id="320" name="12 Words"/>
          <p:cNvSpPr txBox="1"/>
          <p:nvPr/>
        </p:nvSpPr>
        <p:spPr>
          <a:xfrm>
            <a:off x="636693" y="808283"/>
            <a:ext cx="1441570" cy="47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algn="l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12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