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media/image1.jpeg" ContentType="image/jpeg"/>
  <Override PartName="/ppt/media/image2.jpeg" ContentType="image/jpe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  <p:sldId id="269" r:id="rId21"/>
    <p:sldId id="270" r:id="rId22"/>
  </p:sldIdLst>
  <p:sldSz cx="13004800" cy="97536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 Medium"/>
        <a:ea typeface="Helvetica Neue Medium"/>
        <a:cs typeface="Helvetica Neue Medium"/>
        <a:sym typeface="Helvetica Neue Medium"/>
      </a:defRPr>
    </a:lvl1pPr>
    <a:lvl2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 Medium"/>
        <a:ea typeface="Helvetica Neue Medium"/>
        <a:cs typeface="Helvetica Neue Medium"/>
        <a:sym typeface="Helvetica Neue Medium"/>
      </a:defRPr>
    </a:lvl2pPr>
    <a:lvl3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 Medium"/>
        <a:ea typeface="Helvetica Neue Medium"/>
        <a:cs typeface="Helvetica Neue Medium"/>
        <a:sym typeface="Helvetica Neue Medium"/>
      </a:defRPr>
    </a:lvl3pPr>
    <a:lvl4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 Medium"/>
        <a:ea typeface="Helvetica Neue Medium"/>
        <a:cs typeface="Helvetica Neue Medium"/>
        <a:sym typeface="Helvetica Neue Medium"/>
      </a:defRPr>
    </a:lvl4pPr>
    <a:lvl5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 Medium"/>
        <a:ea typeface="Helvetica Neue Medium"/>
        <a:cs typeface="Helvetica Neue Medium"/>
        <a:sym typeface="Helvetica Neue Medium"/>
      </a:defRPr>
    </a:lvl5pPr>
    <a:lvl6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 Medium"/>
        <a:ea typeface="Helvetica Neue Medium"/>
        <a:cs typeface="Helvetica Neue Medium"/>
        <a:sym typeface="Helvetica Neue Medium"/>
      </a:defRPr>
    </a:lvl6pPr>
    <a:lvl7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 Medium"/>
        <a:ea typeface="Helvetica Neue Medium"/>
        <a:cs typeface="Helvetica Neue Medium"/>
        <a:sym typeface="Helvetica Neue Medium"/>
      </a:defRPr>
    </a:lvl7pPr>
    <a:lvl8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 Medium"/>
        <a:ea typeface="Helvetica Neue Medium"/>
        <a:cs typeface="Helvetica Neue Medium"/>
        <a:sym typeface="Helvetica Neue Medium"/>
      </a:defRPr>
    </a:lvl8pPr>
    <a:lvl9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 Medium"/>
        <a:ea typeface="Helvetica Neue Medium"/>
        <a:cs typeface="Helvetica Neue Medium"/>
        <a:sym typeface="Helvetica Neue Medium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DFFF"/>
          </a:solidFill>
        </a:fill>
      </a:tcStyle>
    </a:wholeTbl>
    <a:band2H>
      <a:tcTxStyle b="def" i="def"/>
      <a:tcStyle>
        <a:tcBdr/>
        <a:fill>
          <a:solidFill>
            <a:srgbClr val="E6F0FF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1F0CC"/>
          </a:solidFill>
        </a:fill>
      </a:tcStyle>
    </a:wholeTbl>
    <a:band2H>
      <a:tcTxStyle b="def" i="def"/>
      <a:tcStyle>
        <a:tcBdr/>
        <a:fill>
          <a:solidFill>
            <a:srgbClr val="EAF8E7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9D1E1"/>
          </a:solidFill>
        </a:fill>
      </a:tcStyle>
    </a:wholeTbl>
    <a:band2H>
      <a:tcTxStyle b="def" i="def"/>
      <a:tcStyle>
        <a:tcBdr/>
        <a:fill>
          <a:solidFill>
            <a:srgbClr val="FCE9F0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 b="def" i="def"/>
      <a:tcStyle>
        <a:tcBdr/>
        <a:fill>
          <a:solidFill>
            <a:srgbClr val="E6E6E6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Relationship Id="rId19" Type="http://schemas.openxmlformats.org/officeDocument/2006/relationships/slide" Target="slides/slide12.xml"/><Relationship Id="rId20" Type="http://schemas.openxmlformats.org/officeDocument/2006/relationships/slide" Target="slides/slide13.xml"/><Relationship Id="rId21" Type="http://schemas.openxmlformats.org/officeDocument/2006/relationships/slide" Target="slides/slide14.xml"/><Relationship Id="rId22" Type="http://schemas.openxmlformats.org/officeDocument/2006/relationships/slide" Target="slides/slide15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17" name="Shape 117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+mj-lt"/>
        <a:ea typeface="+mj-ea"/>
        <a:cs typeface="+mj-cs"/>
        <a:sym typeface="Helvetica Neue"/>
      </a:defRPr>
    </a:lvl1pPr>
    <a:lvl2pPr indent="228600" defTabSz="457200" latinLnBrk="0">
      <a:lnSpc>
        <a:spcPct val="117999"/>
      </a:lnSpc>
      <a:defRPr sz="2200">
        <a:latin typeface="+mj-lt"/>
        <a:ea typeface="+mj-ea"/>
        <a:cs typeface="+mj-cs"/>
        <a:sym typeface="Helvetica Neue"/>
      </a:defRPr>
    </a:lvl2pPr>
    <a:lvl3pPr indent="457200" defTabSz="457200" latinLnBrk="0">
      <a:lnSpc>
        <a:spcPct val="117999"/>
      </a:lnSpc>
      <a:defRPr sz="2200">
        <a:latin typeface="+mj-lt"/>
        <a:ea typeface="+mj-ea"/>
        <a:cs typeface="+mj-cs"/>
        <a:sym typeface="Helvetica Neue"/>
      </a:defRPr>
    </a:lvl3pPr>
    <a:lvl4pPr indent="685800" defTabSz="457200" latinLnBrk="0">
      <a:lnSpc>
        <a:spcPct val="117999"/>
      </a:lnSpc>
      <a:defRPr sz="2200">
        <a:latin typeface="+mj-lt"/>
        <a:ea typeface="+mj-ea"/>
        <a:cs typeface="+mj-cs"/>
        <a:sym typeface="Helvetica Neue"/>
      </a:defRPr>
    </a:lvl4pPr>
    <a:lvl5pPr indent="914400" defTabSz="457200" latinLnBrk="0">
      <a:lnSpc>
        <a:spcPct val="117999"/>
      </a:lnSpc>
      <a:defRPr sz="2200">
        <a:latin typeface="+mj-lt"/>
        <a:ea typeface="+mj-ea"/>
        <a:cs typeface="+mj-cs"/>
        <a:sym typeface="Helvetica Neue"/>
      </a:defRPr>
    </a:lvl5pPr>
    <a:lvl6pPr indent="1143000" defTabSz="457200" latinLnBrk="0">
      <a:lnSpc>
        <a:spcPct val="117999"/>
      </a:lnSpc>
      <a:defRPr sz="2200">
        <a:latin typeface="+mj-lt"/>
        <a:ea typeface="+mj-ea"/>
        <a:cs typeface="+mj-cs"/>
        <a:sym typeface="Helvetica Neue"/>
      </a:defRPr>
    </a:lvl6pPr>
    <a:lvl7pPr indent="1371600" defTabSz="457200" latinLnBrk="0">
      <a:lnSpc>
        <a:spcPct val="117999"/>
      </a:lnSpc>
      <a:defRPr sz="2200">
        <a:latin typeface="+mj-lt"/>
        <a:ea typeface="+mj-ea"/>
        <a:cs typeface="+mj-cs"/>
        <a:sym typeface="Helvetica Neue"/>
      </a:defRPr>
    </a:lvl7pPr>
    <a:lvl8pPr indent="1600200" defTabSz="457200" latinLnBrk="0">
      <a:lnSpc>
        <a:spcPct val="117999"/>
      </a:lnSpc>
      <a:defRPr sz="2200">
        <a:latin typeface="+mj-lt"/>
        <a:ea typeface="+mj-ea"/>
        <a:cs typeface="+mj-cs"/>
        <a:sym typeface="Helvetica Neue"/>
      </a:defRPr>
    </a:lvl8pPr>
    <a:lvl9pPr indent="1828800" defTabSz="457200" latinLnBrk="0">
      <a:lnSpc>
        <a:spcPct val="117999"/>
      </a:lnSpc>
      <a:defRPr sz="2200">
        <a:latin typeface="+mj-lt"/>
        <a:ea typeface="+mj-ea"/>
        <a:cs typeface="+mj-cs"/>
        <a:sym typeface="Helvetica Neue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Text"/>
          <p:cNvSpPr txBox="1"/>
          <p:nvPr>
            <p:ph type="title"/>
          </p:nvPr>
        </p:nvSpPr>
        <p:spPr>
          <a:xfrm>
            <a:off x="1270000" y="1638300"/>
            <a:ext cx="10464800" cy="3302000"/>
          </a:xfrm>
          <a:prstGeom prst="rect">
            <a:avLst/>
          </a:prstGeom>
        </p:spPr>
        <p:txBody>
          <a:bodyPr anchor="b"/>
          <a:lstStyle/>
          <a:p>
            <a:pPr/>
            <a:r>
              <a:t>Title Text</a:t>
            </a:r>
          </a:p>
        </p:txBody>
      </p:sp>
      <p:sp>
        <p:nvSpPr>
          <p:cNvPr id="12" name="Body Level One…"/>
          <p:cNvSpPr txBox="1"/>
          <p:nvPr>
            <p:ph type="body" sz="quarter" idx="1"/>
          </p:nvPr>
        </p:nvSpPr>
        <p:spPr>
          <a:xfrm>
            <a:off x="1270000" y="50419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Helvetica Neue Thin"/>
                <a:ea typeface="Helvetica Neue Thin"/>
                <a:cs typeface="Helvetica Neue Thin"/>
                <a:sym typeface="Helvetica Neue Thin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Body Level One…"/>
          <p:cNvSpPr txBox="1"/>
          <p:nvPr>
            <p:ph type="body" sz="quarter" idx="1"/>
          </p:nvPr>
        </p:nvSpPr>
        <p:spPr>
          <a:xfrm>
            <a:off x="1270000" y="6362700"/>
            <a:ext cx="10464800" cy="461366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i="1" sz="2400"/>
            </a:lvl1pPr>
            <a:lvl2pPr marL="777875" indent="-333375" algn="ctr">
              <a:spcBef>
                <a:spcPts val="0"/>
              </a:spcBef>
              <a:defRPr i="1" sz="2400"/>
            </a:lvl2pPr>
            <a:lvl3pPr marL="1222375" indent="-333375" algn="ctr">
              <a:spcBef>
                <a:spcPts val="0"/>
              </a:spcBef>
              <a:defRPr i="1" sz="2400"/>
            </a:lvl3pPr>
            <a:lvl4pPr marL="1666875" indent="-333375" algn="ctr">
              <a:spcBef>
                <a:spcPts val="0"/>
              </a:spcBef>
              <a:defRPr i="1" sz="2400"/>
            </a:lvl4pPr>
            <a:lvl5pPr marL="2111375" indent="-333375" algn="ctr">
              <a:spcBef>
                <a:spcPts val="0"/>
              </a:spcBef>
              <a:defRPr i="1" sz="24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94" name="“Type a quote here.”"/>
          <p:cNvSpPr txBox="1"/>
          <p:nvPr>
            <p:ph type="body" sz="quarter" idx="21"/>
          </p:nvPr>
        </p:nvSpPr>
        <p:spPr>
          <a:xfrm>
            <a:off x="1270000" y="4267112"/>
            <a:ext cx="10464800" cy="609777"/>
          </a:xfrm>
          <a:prstGeom prst="rect">
            <a:avLst/>
          </a:prstGeom>
        </p:spPr>
        <p:txBody>
          <a:bodyPr/>
          <a:lstStyle/>
          <a:p>
            <a:pPr marL="0" indent="0" algn="ctr">
              <a:spcBef>
                <a:spcPts val="0"/>
              </a:spcBef>
              <a:buSzTx/>
              <a:buNone/>
              <a:defRPr sz="3400"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</a:p>
        </p:txBody>
      </p:sp>
      <p:sp>
        <p:nvSpPr>
          <p:cNvPr id="9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Image"/>
          <p:cNvSpPr/>
          <p:nvPr>
            <p:ph type="pic" idx="21"/>
          </p:nvPr>
        </p:nvSpPr>
        <p:spPr>
          <a:xfrm>
            <a:off x="0" y="0"/>
            <a:ext cx="13004800" cy="9753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10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Image"/>
          <p:cNvSpPr/>
          <p:nvPr>
            <p:ph type="pic" idx="21"/>
          </p:nvPr>
        </p:nvSpPr>
        <p:spPr>
          <a:xfrm>
            <a:off x="1625600" y="673100"/>
            <a:ext cx="9753600" cy="59055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21" name="Title Text"/>
          <p:cNvSpPr txBox="1"/>
          <p:nvPr>
            <p:ph type="title"/>
          </p:nvPr>
        </p:nvSpPr>
        <p:spPr>
          <a:xfrm>
            <a:off x="1270000" y="6718300"/>
            <a:ext cx="10464800" cy="1422400"/>
          </a:xfrm>
          <a:prstGeom prst="rect">
            <a:avLst/>
          </a:prstGeom>
        </p:spPr>
        <p:txBody>
          <a:bodyPr anchor="b"/>
          <a:lstStyle/>
          <a:p>
            <a:pPr/>
            <a:r>
              <a:t>Title Text</a:t>
            </a:r>
          </a:p>
        </p:txBody>
      </p:sp>
      <p:sp>
        <p:nvSpPr>
          <p:cNvPr id="22" name="Body Level One…"/>
          <p:cNvSpPr txBox="1"/>
          <p:nvPr>
            <p:ph type="body" sz="quarter" idx="1"/>
          </p:nvPr>
        </p:nvSpPr>
        <p:spPr>
          <a:xfrm>
            <a:off x="1270000" y="81534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- Cen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Text"/>
          <p:cNvSpPr txBox="1"/>
          <p:nvPr>
            <p:ph type="title"/>
          </p:nvPr>
        </p:nvSpPr>
        <p:spPr>
          <a:xfrm>
            <a:off x="1270000" y="3225800"/>
            <a:ext cx="10464800" cy="3302000"/>
          </a:xfrm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3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Image"/>
          <p:cNvSpPr/>
          <p:nvPr>
            <p:ph type="pic" sz="half" idx="21"/>
          </p:nvPr>
        </p:nvSpPr>
        <p:spPr>
          <a:xfrm>
            <a:off x="6718300" y="635000"/>
            <a:ext cx="5334000" cy="82169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39" name="Title Text"/>
          <p:cNvSpPr txBox="1"/>
          <p:nvPr>
            <p:ph type="title"/>
          </p:nvPr>
        </p:nvSpPr>
        <p:spPr>
          <a:xfrm>
            <a:off x="952500" y="635000"/>
            <a:ext cx="5334000" cy="3987800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pPr/>
            <a:r>
              <a:t>Title Text</a:t>
            </a:r>
          </a:p>
        </p:txBody>
      </p:sp>
      <p:sp>
        <p:nvSpPr>
          <p:cNvPr id="40" name="Body Level One…"/>
          <p:cNvSpPr txBox="1"/>
          <p:nvPr>
            <p:ph type="body" sz="quarter" idx="1"/>
          </p:nvPr>
        </p:nvSpPr>
        <p:spPr>
          <a:xfrm>
            <a:off x="952500" y="4724400"/>
            <a:ext cx="5334000" cy="41148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-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49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57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Image"/>
          <p:cNvSpPr/>
          <p:nvPr>
            <p:ph type="pic" sz="half" idx="21"/>
          </p:nvPr>
        </p:nvSpPr>
        <p:spPr>
          <a:xfrm>
            <a:off x="6718300" y="2590800"/>
            <a:ext cx="5334000" cy="62865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66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67" name="Body Level One…"/>
          <p:cNvSpPr txBox="1"/>
          <p:nvPr>
            <p:ph type="body" sz="half" idx="1"/>
          </p:nvPr>
        </p:nvSpPr>
        <p:spPr>
          <a:xfrm>
            <a:off x="952500" y="2590800"/>
            <a:ext cx="5334000" cy="6286500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3200"/>
              </a:spcBef>
              <a:defRPr sz="2800"/>
            </a:lvl1pPr>
            <a:lvl2pPr marL="685800" indent="-342900">
              <a:spcBef>
                <a:spcPts val="3200"/>
              </a:spcBef>
              <a:defRPr sz="2800"/>
            </a:lvl2pPr>
            <a:lvl3pPr marL="1028700" indent="-342900">
              <a:spcBef>
                <a:spcPts val="3200"/>
              </a:spcBef>
              <a:defRPr sz="2800"/>
            </a:lvl3pPr>
            <a:lvl4pPr marL="1371600" indent="-342900">
              <a:spcBef>
                <a:spcPts val="3200"/>
              </a:spcBef>
              <a:defRPr sz="2800"/>
            </a:lvl4pPr>
            <a:lvl5pPr marL="1714500" indent="-342900">
              <a:spcBef>
                <a:spcPts val="3200"/>
              </a:spcBef>
              <a:defRPr sz="28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8" name="Slide Number"/>
          <p:cNvSpPr txBox="1"/>
          <p:nvPr>
            <p:ph type="sldNum" sz="quarter" idx="2"/>
          </p:nvPr>
        </p:nvSpPr>
        <p:spPr>
          <a:xfrm>
            <a:off x="6328884" y="9296400"/>
            <a:ext cx="340259" cy="342900"/>
          </a:xfrm>
          <a:prstGeom prst="rect">
            <a:avLst/>
          </a:prstGeom>
        </p:spPr>
        <p:txBody>
          <a:bodyPr/>
          <a:lstStyle>
            <a:lvl1pPr>
              <a:defRPr>
                <a:latin typeface="Helvetica Light"/>
                <a:ea typeface="Helvetica Light"/>
                <a:cs typeface="Helvetica Light"/>
                <a:sym typeface="Helvetica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Body Level One…"/>
          <p:cNvSpPr txBox="1"/>
          <p:nvPr>
            <p:ph type="body" idx="1"/>
          </p:nvPr>
        </p:nvSpPr>
        <p:spPr>
          <a:xfrm>
            <a:off x="952500" y="1270000"/>
            <a:ext cx="11099800" cy="7213600"/>
          </a:xfrm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Image"/>
          <p:cNvSpPr/>
          <p:nvPr>
            <p:ph type="pic" sz="quarter" idx="21"/>
          </p:nvPr>
        </p:nvSpPr>
        <p:spPr>
          <a:xfrm>
            <a:off x="6718300" y="5092700"/>
            <a:ext cx="5334000" cy="37719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4" name="Image"/>
          <p:cNvSpPr/>
          <p:nvPr>
            <p:ph type="pic" sz="quarter" idx="22"/>
          </p:nvPr>
        </p:nvSpPr>
        <p:spPr>
          <a:xfrm>
            <a:off x="6718300" y="889000"/>
            <a:ext cx="5334000" cy="37719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5" name="Image"/>
          <p:cNvSpPr/>
          <p:nvPr>
            <p:ph type="pic" sz="half" idx="23"/>
          </p:nvPr>
        </p:nvSpPr>
        <p:spPr>
          <a:xfrm>
            <a:off x="952500" y="889000"/>
            <a:ext cx="5334000" cy="7975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/>
          <p:nvPr>
            <p:ph type="title"/>
          </p:nvPr>
        </p:nvSpPr>
        <p:spPr>
          <a:xfrm>
            <a:off x="952500" y="254000"/>
            <a:ext cx="11099800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/>
            <a:r>
              <a:t>Title Text</a:t>
            </a:r>
          </a:p>
        </p:txBody>
      </p:sp>
      <p:sp>
        <p:nvSpPr>
          <p:cNvPr id="3" name="Body Level One…"/>
          <p:cNvSpPr txBox="1"/>
          <p:nvPr>
            <p:ph type="body" idx="1"/>
          </p:nvPr>
        </p:nvSpPr>
        <p:spPr>
          <a:xfrm>
            <a:off x="952500" y="2590800"/>
            <a:ext cx="11099800" cy="6286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/>
          <p:nvPr>
            <p:ph type="sldNum" sz="quarter" idx="2"/>
          </p:nvPr>
        </p:nvSpPr>
        <p:spPr>
          <a:xfrm>
            <a:off x="6328884" y="9296400"/>
            <a:ext cx="340259" cy="324306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>
              <a:defRPr sz="1600"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  <p:transition xmlns:p14="http://schemas.microsoft.com/office/powerpoint/2010/main" spd="med" advClick="1"/>
  <p:txStyles>
    <p:title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Helvetica Neue Medium"/>
          <a:ea typeface="Helvetica Neue Medium"/>
          <a:cs typeface="Helvetica Neue Medium"/>
          <a:sym typeface="Helvetica Neue Medium"/>
        </a:defRPr>
      </a:lvl1pPr>
      <a:lvl2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Helvetica Neue Medium"/>
          <a:ea typeface="Helvetica Neue Medium"/>
          <a:cs typeface="Helvetica Neue Medium"/>
          <a:sym typeface="Helvetica Neue Medium"/>
        </a:defRPr>
      </a:lvl2pPr>
      <a:lvl3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Helvetica Neue Medium"/>
          <a:ea typeface="Helvetica Neue Medium"/>
          <a:cs typeface="Helvetica Neue Medium"/>
          <a:sym typeface="Helvetica Neue Medium"/>
        </a:defRPr>
      </a:lvl3pPr>
      <a:lvl4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Helvetica Neue Medium"/>
          <a:ea typeface="Helvetica Neue Medium"/>
          <a:cs typeface="Helvetica Neue Medium"/>
          <a:sym typeface="Helvetica Neue Medium"/>
        </a:defRPr>
      </a:lvl4pPr>
      <a:lvl5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Helvetica Neue Medium"/>
          <a:ea typeface="Helvetica Neue Medium"/>
          <a:cs typeface="Helvetica Neue Medium"/>
          <a:sym typeface="Helvetica Neue Medium"/>
        </a:defRPr>
      </a:lvl5pPr>
      <a:lvl6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Helvetica Neue Medium"/>
          <a:ea typeface="Helvetica Neue Medium"/>
          <a:cs typeface="Helvetica Neue Medium"/>
          <a:sym typeface="Helvetica Neue Medium"/>
        </a:defRPr>
      </a:lvl6pPr>
      <a:lvl7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Helvetica Neue Medium"/>
          <a:ea typeface="Helvetica Neue Medium"/>
          <a:cs typeface="Helvetica Neue Medium"/>
          <a:sym typeface="Helvetica Neue Medium"/>
        </a:defRPr>
      </a:lvl7pPr>
      <a:lvl8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Helvetica Neue Medium"/>
          <a:ea typeface="Helvetica Neue Medium"/>
          <a:cs typeface="Helvetica Neue Medium"/>
          <a:sym typeface="Helvetica Neue Medium"/>
        </a:defRPr>
      </a:lvl8pPr>
      <a:lvl9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Helvetica Neue Medium"/>
          <a:ea typeface="Helvetica Neue Medium"/>
          <a:cs typeface="Helvetica Neue Medium"/>
          <a:sym typeface="Helvetica Neue Medium"/>
        </a:defRPr>
      </a:lvl9pPr>
    </p:titleStyle>
    <p:bodyStyle>
      <a:lvl1pPr marL="444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+mj-lt"/>
          <a:ea typeface="+mj-ea"/>
          <a:cs typeface="+mj-cs"/>
          <a:sym typeface="Helvetica Neue"/>
        </a:defRPr>
      </a:lvl1pPr>
      <a:lvl2pPr marL="889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+mj-lt"/>
          <a:ea typeface="+mj-ea"/>
          <a:cs typeface="+mj-cs"/>
          <a:sym typeface="Helvetica Neue"/>
        </a:defRPr>
      </a:lvl2pPr>
      <a:lvl3pPr marL="1333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+mj-lt"/>
          <a:ea typeface="+mj-ea"/>
          <a:cs typeface="+mj-cs"/>
          <a:sym typeface="Helvetica Neue"/>
        </a:defRPr>
      </a:lvl3pPr>
      <a:lvl4pPr marL="1778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+mj-lt"/>
          <a:ea typeface="+mj-ea"/>
          <a:cs typeface="+mj-cs"/>
          <a:sym typeface="Helvetica Neue"/>
        </a:defRPr>
      </a:lvl4pPr>
      <a:lvl5pPr marL="2222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+mj-lt"/>
          <a:ea typeface="+mj-ea"/>
          <a:cs typeface="+mj-cs"/>
          <a:sym typeface="Helvetica Neue"/>
        </a:defRPr>
      </a:lvl5pPr>
      <a:lvl6pPr marL="2667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+mj-lt"/>
          <a:ea typeface="+mj-ea"/>
          <a:cs typeface="+mj-cs"/>
          <a:sym typeface="Helvetica Neue"/>
        </a:defRPr>
      </a:lvl6pPr>
      <a:lvl7pPr marL="3111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+mj-lt"/>
          <a:ea typeface="+mj-ea"/>
          <a:cs typeface="+mj-cs"/>
          <a:sym typeface="Helvetica Neue"/>
        </a:defRPr>
      </a:lvl7pPr>
      <a:lvl8pPr marL="3556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+mj-lt"/>
          <a:ea typeface="+mj-ea"/>
          <a:cs typeface="+mj-cs"/>
          <a:sym typeface="Helvetica Neue"/>
        </a:defRPr>
      </a:lvl8pPr>
      <a:lvl9pPr marL="4000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+mj-lt"/>
          <a:ea typeface="+mj-ea"/>
          <a:cs typeface="+mj-cs"/>
          <a:sym typeface="Helvetica Neue"/>
        </a:defRPr>
      </a:lvl9pPr>
    </p:bodyStyle>
    <p:other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1pPr>
      <a:lvl2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2pPr>
      <a:lvl3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3pPr>
      <a:lvl4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4pPr>
      <a:lvl5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5pPr>
      <a:lvl6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6pPr>
      <a:lvl7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7pPr>
      <a:lvl8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8pPr>
      <a:lvl9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1.jpeg"/></Relationships>
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2.jpeg"/></Relationships>
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2.jpeg"/><Relationship Id="rId3" Type="http://schemas.openxmlformats.org/officeDocument/2006/relationships/image" Target="../media/image5.png"/></Relationships>
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2.jpeg"/></Relationships>
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2.jpeg"/><Relationship Id="rId3" Type="http://schemas.openxmlformats.org/officeDocument/2006/relationships/image" Target="../media/image6.png"/></Relationships>

</file>

<file path=ppt/slides/_rels/slide1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2.jpeg"/></Relationships>

</file>

<file path=ppt/slides/_rels/slide1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2.jpeg"/><Relationship Id="rId3" Type="http://schemas.openxmlformats.org/officeDocument/2006/relationships/image" Target="../media/image7.png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2.jpeg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2.jpeg"/><Relationship Id="rId3" Type="http://schemas.openxmlformats.org/officeDocument/2006/relationships/image" Target="../media/image1.png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2.jpeg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2.jpeg"/><Relationship Id="rId3" Type="http://schemas.openxmlformats.org/officeDocument/2006/relationships/image" Target="../media/image2.png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2.jpeg"/></Relationships>
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2.jpeg"/><Relationship Id="rId3" Type="http://schemas.openxmlformats.org/officeDocument/2006/relationships/image" Target="../media/image3.png"/></Relationships>
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2.jpeg"/></Relationships>
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2.jpeg"/><Relationship Id="rId3" Type="http://schemas.openxmlformats.org/officeDocument/2006/relationships/image" Target="../media/image4.pn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9" name="pasted-image.jpeg" descr="pasted-image.jpe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422748" y="285116"/>
            <a:ext cx="6572988" cy="8541548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0" name="Group"/>
          <p:cNvGrpSpPr/>
          <p:nvPr/>
        </p:nvGrpSpPr>
        <p:grpSpPr>
          <a:xfrm>
            <a:off x="421732" y="391119"/>
            <a:ext cx="7428759" cy="2324103"/>
            <a:chOff x="0" y="0"/>
            <a:chExt cx="7428757" cy="2324101"/>
          </a:xfrm>
        </p:grpSpPr>
        <p:pic>
          <p:nvPicPr>
            <p:cNvPr id="178" name="pasted-image.jpeg" descr="pasted-image.jpeg"/>
            <p:cNvPicPr>
              <a:picLocks noChangeAspect="1"/>
            </p:cNvPicPr>
            <p:nvPr/>
          </p:nvPicPr>
          <p:blipFill>
            <a:blip r:embed="rId2">
              <a:extLst/>
            </a:blip>
            <a:stretch>
              <a:fillRect/>
            </a:stretch>
          </p:blipFill>
          <p:spPr>
            <a:xfrm>
              <a:off x="-1" y="0"/>
              <a:ext cx="3492503" cy="2324102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179" name="Rulers and Governments"/>
            <p:cNvSpPr txBox="1"/>
            <p:nvPr/>
          </p:nvSpPr>
          <p:spPr>
            <a:xfrm>
              <a:off x="3707757" y="284912"/>
              <a:ext cx="3721000" cy="461059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>
              <a:lvl1pPr>
                <a:defRPr b="1">
                  <a:latin typeface="+mj-lt"/>
                  <a:ea typeface="+mj-ea"/>
                  <a:cs typeface="+mj-cs"/>
                  <a:sym typeface="Helvetica Neue"/>
                </a:defRPr>
              </a:lvl1pPr>
            </a:lstStyle>
            <a:p>
              <a:pPr/>
              <a:r>
                <a:t>Rulers and Governments</a:t>
              </a:r>
            </a:p>
          </p:txBody>
        </p:sp>
      </p:grpSp>
      <p:sp>
        <p:nvSpPr>
          <p:cNvPr id="181" name="Root: -dic, dict-"/>
          <p:cNvSpPr txBox="1"/>
          <p:nvPr/>
        </p:nvSpPr>
        <p:spPr>
          <a:xfrm>
            <a:off x="5632830" y="3104194"/>
            <a:ext cx="1452068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algn="l">
              <a:defRPr b="1">
                <a:latin typeface="+mj-lt"/>
                <a:ea typeface="+mj-ea"/>
                <a:cs typeface="+mj-cs"/>
                <a:sym typeface="Helvetica Neue"/>
              </a:defRPr>
            </a:pPr>
            <a:r>
              <a:t>Root:</a:t>
            </a:r>
            <a:r>
              <a:rPr i="1"/>
              <a:t>-col</a:t>
            </a:r>
          </a:p>
        </p:txBody>
      </p:sp>
      <p:sp>
        <p:nvSpPr>
          <p:cNvPr id="182" name="Means: say, speak, tell"/>
          <p:cNvSpPr txBox="1"/>
          <p:nvPr/>
        </p:nvSpPr>
        <p:spPr>
          <a:xfrm>
            <a:off x="7435483" y="3104194"/>
            <a:ext cx="2061363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 b="1">
                <a:solidFill>
                  <a:srgbClr val="2B34E7"/>
                </a:solidFill>
                <a:latin typeface="+mj-lt"/>
                <a:ea typeface="+mj-ea"/>
                <a:cs typeface="+mj-cs"/>
                <a:sym typeface="Helvetica Neue"/>
              </a:defRPr>
            </a:lvl1pPr>
          </a:lstStyle>
          <a:p>
            <a:pPr/>
            <a:r>
              <a:t>Means: settle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6" name="Group"/>
          <p:cNvGrpSpPr/>
          <p:nvPr/>
        </p:nvGrpSpPr>
        <p:grpSpPr>
          <a:xfrm>
            <a:off x="421732" y="391119"/>
            <a:ext cx="7428759" cy="2324103"/>
            <a:chOff x="0" y="0"/>
            <a:chExt cx="7428757" cy="2324101"/>
          </a:xfrm>
        </p:grpSpPr>
        <p:pic>
          <p:nvPicPr>
            <p:cNvPr id="184" name="pasted-image.jpeg" descr="pasted-image.jpeg"/>
            <p:cNvPicPr>
              <a:picLocks noChangeAspect="1"/>
            </p:cNvPicPr>
            <p:nvPr/>
          </p:nvPicPr>
          <p:blipFill>
            <a:blip r:embed="rId2">
              <a:extLst/>
            </a:blip>
            <a:stretch>
              <a:fillRect/>
            </a:stretch>
          </p:blipFill>
          <p:spPr>
            <a:xfrm>
              <a:off x="-1" y="0"/>
              <a:ext cx="3492503" cy="2324102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185" name="Rulers and Governments"/>
            <p:cNvSpPr txBox="1"/>
            <p:nvPr/>
          </p:nvSpPr>
          <p:spPr>
            <a:xfrm>
              <a:off x="3707757" y="284912"/>
              <a:ext cx="3721000" cy="461059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>
              <a:lvl1pPr>
                <a:defRPr b="1">
                  <a:latin typeface="+mj-lt"/>
                  <a:ea typeface="+mj-ea"/>
                  <a:cs typeface="+mj-cs"/>
                  <a:sym typeface="Helvetica Neue"/>
                </a:defRPr>
              </a:lvl1pPr>
            </a:lstStyle>
            <a:p>
              <a:pPr/>
              <a:r>
                <a:t>Rulers and Governments</a:t>
              </a:r>
            </a:p>
          </p:txBody>
        </p:sp>
      </p:grpSp>
      <p:sp>
        <p:nvSpPr>
          <p:cNvPr id="187" name="Root: -dic, dict-"/>
          <p:cNvSpPr txBox="1"/>
          <p:nvPr/>
        </p:nvSpPr>
        <p:spPr>
          <a:xfrm>
            <a:off x="5632830" y="3104194"/>
            <a:ext cx="1553567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algn="l">
              <a:defRPr b="1">
                <a:latin typeface="+mj-lt"/>
                <a:ea typeface="+mj-ea"/>
                <a:cs typeface="+mj-cs"/>
                <a:sym typeface="Helvetica Neue"/>
              </a:defRPr>
            </a:pPr>
            <a:r>
              <a:t>Root: </a:t>
            </a:r>
            <a:r>
              <a:rPr i="1"/>
              <a:t>pol-</a:t>
            </a:r>
          </a:p>
        </p:txBody>
      </p:sp>
      <p:sp>
        <p:nvSpPr>
          <p:cNvPr id="188" name="colony, colonial, colonize,…"/>
          <p:cNvSpPr txBox="1"/>
          <p:nvPr/>
        </p:nvSpPr>
        <p:spPr>
          <a:xfrm>
            <a:off x="3535009" y="5001692"/>
            <a:ext cx="7755085" cy="214279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algn="l">
              <a:defRPr sz="4400"/>
            </a:pPr>
            <a:r>
              <a:t>colony, colonial, colonize,</a:t>
            </a:r>
          </a:p>
          <a:p>
            <a:pPr algn="l">
              <a:defRPr sz="4400"/>
            </a:pPr>
            <a:r>
              <a:t>colonialism, colonization</a:t>
            </a:r>
          </a:p>
        </p:txBody>
      </p:sp>
      <p:sp>
        <p:nvSpPr>
          <p:cNvPr id="189" name="Means: say, speak, tell"/>
          <p:cNvSpPr txBox="1"/>
          <p:nvPr/>
        </p:nvSpPr>
        <p:spPr>
          <a:xfrm>
            <a:off x="7435483" y="3104194"/>
            <a:ext cx="2061363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 b="1">
                <a:solidFill>
                  <a:srgbClr val="2B34E7"/>
                </a:solidFill>
                <a:latin typeface="+mj-lt"/>
                <a:ea typeface="+mj-ea"/>
                <a:cs typeface="+mj-cs"/>
                <a:sym typeface="Helvetica Neue"/>
              </a:defRPr>
            </a:lvl1pPr>
          </a:lstStyle>
          <a:p>
            <a:pPr/>
            <a:r>
              <a:t>Means: settle</a:t>
            </a:r>
          </a:p>
        </p:txBody>
      </p:sp>
      <p:pic>
        <p:nvPicPr>
          <p:cNvPr id="190" name="Image" descr="Image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5073650" y="6483789"/>
            <a:ext cx="2857501" cy="285750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90" grpId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4" name="Group"/>
          <p:cNvGrpSpPr/>
          <p:nvPr/>
        </p:nvGrpSpPr>
        <p:grpSpPr>
          <a:xfrm>
            <a:off x="421732" y="391119"/>
            <a:ext cx="7428759" cy="2324103"/>
            <a:chOff x="0" y="0"/>
            <a:chExt cx="7428757" cy="2324101"/>
          </a:xfrm>
        </p:grpSpPr>
        <p:pic>
          <p:nvPicPr>
            <p:cNvPr id="192" name="pasted-image.jpeg" descr="pasted-image.jpeg"/>
            <p:cNvPicPr>
              <a:picLocks noChangeAspect="1"/>
            </p:cNvPicPr>
            <p:nvPr/>
          </p:nvPicPr>
          <p:blipFill>
            <a:blip r:embed="rId2">
              <a:extLst/>
            </a:blip>
            <a:stretch>
              <a:fillRect/>
            </a:stretch>
          </p:blipFill>
          <p:spPr>
            <a:xfrm>
              <a:off x="-1" y="0"/>
              <a:ext cx="3492503" cy="2324102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193" name="Rulers and Governments"/>
            <p:cNvSpPr txBox="1"/>
            <p:nvPr/>
          </p:nvSpPr>
          <p:spPr>
            <a:xfrm>
              <a:off x="3707757" y="284912"/>
              <a:ext cx="3721000" cy="461059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>
              <a:lvl1pPr>
                <a:defRPr b="1">
                  <a:latin typeface="+mj-lt"/>
                  <a:ea typeface="+mj-ea"/>
                  <a:cs typeface="+mj-cs"/>
                  <a:sym typeface="Helvetica Neue"/>
                </a:defRPr>
              </a:lvl1pPr>
            </a:lstStyle>
            <a:p>
              <a:pPr/>
              <a:r>
                <a:t>Rulers and Governments</a:t>
              </a:r>
            </a:p>
          </p:txBody>
        </p:sp>
      </p:grpSp>
      <p:sp>
        <p:nvSpPr>
          <p:cNvPr id="195" name="Root: -dic, dict-"/>
          <p:cNvSpPr txBox="1"/>
          <p:nvPr/>
        </p:nvSpPr>
        <p:spPr>
          <a:xfrm>
            <a:off x="4642356" y="3104194"/>
            <a:ext cx="1542289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algn="l">
              <a:defRPr b="1">
                <a:latin typeface="+mj-lt"/>
                <a:ea typeface="+mj-ea"/>
                <a:cs typeface="+mj-cs"/>
                <a:sym typeface="Helvetica Neue"/>
              </a:defRPr>
            </a:pPr>
            <a:r>
              <a:t>Root:</a:t>
            </a:r>
            <a:r>
              <a:rPr i="1"/>
              <a:t> pub</a:t>
            </a:r>
          </a:p>
        </p:txBody>
      </p:sp>
      <p:sp>
        <p:nvSpPr>
          <p:cNvPr id="196" name="Means: say, speak, tell"/>
          <p:cNvSpPr txBox="1"/>
          <p:nvPr/>
        </p:nvSpPr>
        <p:spPr>
          <a:xfrm>
            <a:off x="6547915" y="3104194"/>
            <a:ext cx="3161996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 b="1">
                <a:solidFill>
                  <a:srgbClr val="2B34E7"/>
                </a:solidFill>
                <a:latin typeface="+mj-lt"/>
                <a:ea typeface="+mj-ea"/>
                <a:cs typeface="+mj-cs"/>
                <a:sym typeface="Helvetica Neue"/>
              </a:defRPr>
            </a:lvl1pPr>
          </a:lstStyle>
          <a:p>
            <a:pPr/>
            <a:r>
              <a:t>Means: of the people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0" name="Group"/>
          <p:cNvGrpSpPr/>
          <p:nvPr/>
        </p:nvGrpSpPr>
        <p:grpSpPr>
          <a:xfrm>
            <a:off x="421732" y="391119"/>
            <a:ext cx="7428759" cy="2324103"/>
            <a:chOff x="0" y="0"/>
            <a:chExt cx="7428757" cy="2324101"/>
          </a:xfrm>
        </p:grpSpPr>
        <p:pic>
          <p:nvPicPr>
            <p:cNvPr id="198" name="pasted-image.jpeg" descr="pasted-image.jpeg"/>
            <p:cNvPicPr>
              <a:picLocks noChangeAspect="1"/>
            </p:cNvPicPr>
            <p:nvPr/>
          </p:nvPicPr>
          <p:blipFill>
            <a:blip r:embed="rId2">
              <a:extLst/>
            </a:blip>
            <a:stretch>
              <a:fillRect/>
            </a:stretch>
          </p:blipFill>
          <p:spPr>
            <a:xfrm>
              <a:off x="-1" y="0"/>
              <a:ext cx="3492503" cy="2324102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199" name="Rulers and Governments"/>
            <p:cNvSpPr txBox="1"/>
            <p:nvPr/>
          </p:nvSpPr>
          <p:spPr>
            <a:xfrm>
              <a:off x="3707757" y="284912"/>
              <a:ext cx="3721000" cy="461059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>
              <a:lvl1pPr>
                <a:defRPr b="1">
                  <a:latin typeface="+mj-lt"/>
                  <a:ea typeface="+mj-ea"/>
                  <a:cs typeface="+mj-cs"/>
                  <a:sym typeface="Helvetica Neue"/>
                </a:defRPr>
              </a:lvl1pPr>
            </a:lstStyle>
            <a:p>
              <a:pPr/>
              <a:r>
                <a:t>Rulers and Governments</a:t>
              </a:r>
            </a:p>
          </p:txBody>
        </p:sp>
      </p:grpSp>
      <p:sp>
        <p:nvSpPr>
          <p:cNvPr id="201" name="Root: -dic, dict-"/>
          <p:cNvSpPr txBox="1"/>
          <p:nvPr/>
        </p:nvSpPr>
        <p:spPr>
          <a:xfrm>
            <a:off x="4642356" y="3104194"/>
            <a:ext cx="1542289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algn="l">
              <a:defRPr b="1">
                <a:latin typeface="+mj-lt"/>
                <a:ea typeface="+mj-ea"/>
                <a:cs typeface="+mj-cs"/>
                <a:sym typeface="Helvetica Neue"/>
              </a:defRPr>
            </a:pPr>
            <a:r>
              <a:t>Root:</a:t>
            </a:r>
            <a:r>
              <a:rPr i="1"/>
              <a:t> pub</a:t>
            </a:r>
          </a:p>
        </p:txBody>
      </p:sp>
      <p:sp>
        <p:nvSpPr>
          <p:cNvPr id="202" name="Means: say, speak, tell"/>
          <p:cNvSpPr txBox="1"/>
          <p:nvPr/>
        </p:nvSpPr>
        <p:spPr>
          <a:xfrm>
            <a:off x="6547915" y="3104194"/>
            <a:ext cx="3161996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 b="1">
                <a:solidFill>
                  <a:srgbClr val="2B34E7"/>
                </a:solidFill>
                <a:latin typeface="+mj-lt"/>
                <a:ea typeface="+mj-ea"/>
                <a:cs typeface="+mj-cs"/>
                <a:sym typeface="Helvetica Neue"/>
              </a:defRPr>
            </a:lvl1pPr>
          </a:lstStyle>
          <a:p>
            <a:pPr/>
            <a:r>
              <a:t>Means: of the people</a:t>
            </a:r>
          </a:p>
        </p:txBody>
      </p:sp>
      <p:sp>
        <p:nvSpPr>
          <p:cNvPr id="203" name="republic, Republican…"/>
          <p:cNvSpPr txBox="1"/>
          <p:nvPr/>
        </p:nvSpPr>
        <p:spPr>
          <a:xfrm>
            <a:off x="3444966" y="4547067"/>
            <a:ext cx="7755085" cy="145699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algn="l">
              <a:defRPr sz="4400"/>
            </a:pPr>
            <a:r>
              <a:t>republic, Republican</a:t>
            </a:r>
          </a:p>
          <a:p>
            <a:pPr algn="l">
              <a:defRPr sz="4400"/>
            </a:pPr>
            <a:r>
              <a:t>public, publish, publication</a:t>
            </a:r>
          </a:p>
        </p:txBody>
      </p:sp>
      <p:pic>
        <p:nvPicPr>
          <p:cNvPr id="204" name="Image" descr="Image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4635499" y="6517970"/>
            <a:ext cx="3733801" cy="217170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8" name="Group"/>
          <p:cNvGrpSpPr/>
          <p:nvPr/>
        </p:nvGrpSpPr>
        <p:grpSpPr>
          <a:xfrm>
            <a:off x="421732" y="391119"/>
            <a:ext cx="7428759" cy="2324103"/>
            <a:chOff x="0" y="0"/>
            <a:chExt cx="7428757" cy="2324101"/>
          </a:xfrm>
        </p:grpSpPr>
        <p:pic>
          <p:nvPicPr>
            <p:cNvPr id="206" name="pasted-image.jpeg" descr="pasted-image.jpeg"/>
            <p:cNvPicPr>
              <a:picLocks noChangeAspect="1"/>
            </p:cNvPicPr>
            <p:nvPr/>
          </p:nvPicPr>
          <p:blipFill>
            <a:blip r:embed="rId2">
              <a:extLst/>
            </a:blip>
            <a:stretch>
              <a:fillRect/>
            </a:stretch>
          </p:blipFill>
          <p:spPr>
            <a:xfrm>
              <a:off x="-1" y="0"/>
              <a:ext cx="3492503" cy="2324102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207" name="Rulers and Governments"/>
            <p:cNvSpPr txBox="1"/>
            <p:nvPr/>
          </p:nvSpPr>
          <p:spPr>
            <a:xfrm>
              <a:off x="3707757" y="284912"/>
              <a:ext cx="3721000" cy="461059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>
              <a:lvl1pPr>
                <a:defRPr b="1">
                  <a:latin typeface="+mj-lt"/>
                  <a:ea typeface="+mj-ea"/>
                  <a:cs typeface="+mj-cs"/>
                  <a:sym typeface="Helvetica Neue"/>
                </a:defRPr>
              </a:lvl1pPr>
            </a:lstStyle>
            <a:p>
              <a:pPr/>
              <a:r>
                <a:t>Rulers and Governments</a:t>
              </a:r>
            </a:p>
          </p:txBody>
        </p:sp>
      </p:grpSp>
      <p:sp>
        <p:nvSpPr>
          <p:cNvPr id="209" name="Root: -dic, dict-"/>
          <p:cNvSpPr txBox="1"/>
          <p:nvPr/>
        </p:nvSpPr>
        <p:spPr>
          <a:xfrm>
            <a:off x="4642356" y="3104194"/>
            <a:ext cx="1773632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algn="l">
              <a:defRPr b="1">
                <a:latin typeface="+mj-lt"/>
                <a:ea typeface="+mj-ea"/>
                <a:cs typeface="+mj-cs"/>
                <a:sym typeface="Helvetica Neue"/>
              </a:defRPr>
            </a:pPr>
            <a:r>
              <a:t>Root:</a:t>
            </a:r>
            <a:r>
              <a:rPr i="1"/>
              <a:t> -quer</a:t>
            </a:r>
          </a:p>
        </p:txBody>
      </p:sp>
      <p:sp>
        <p:nvSpPr>
          <p:cNvPr id="210" name="Means: say, speak, tell"/>
          <p:cNvSpPr txBox="1"/>
          <p:nvPr/>
        </p:nvSpPr>
        <p:spPr>
          <a:xfrm>
            <a:off x="6547915" y="3104194"/>
            <a:ext cx="2140306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 b="1">
                <a:solidFill>
                  <a:srgbClr val="2B34E7"/>
                </a:solidFill>
                <a:latin typeface="+mj-lt"/>
                <a:ea typeface="+mj-ea"/>
                <a:cs typeface="+mj-cs"/>
                <a:sym typeface="Helvetica Neue"/>
              </a:defRPr>
            </a:lvl1pPr>
          </a:lstStyle>
          <a:p>
            <a:pPr/>
            <a:r>
              <a:t>Means: to win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4" name="Group"/>
          <p:cNvGrpSpPr/>
          <p:nvPr/>
        </p:nvGrpSpPr>
        <p:grpSpPr>
          <a:xfrm>
            <a:off x="421732" y="391119"/>
            <a:ext cx="7428759" cy="2324103"/>
            <a:chOff x="0" y="0"/>
            <a:chExt cx="7428757" cy="2324101"/>
          </a:xfrm>
        </p:grpSpPr>
        <p:pic>
          <p:nvPicPr>
            <p:cNvPr id="212" name="pasted-image.jpeg" descr="pasted-image.jpeg"/>
            <p:cNvPicPr>
              <a:picLocks noChangeAspect="1"/>
            </p:cNvPicPr>
            <p:nvPr/>
          </p:nvPicPr>
          <p:blipFill>
            <a:blip r:embed="rId2">
              <a:extLst/>
            </a:blip>
            <a:stretch>
              <a:fillRect/>
            </a:stretch>
          </p:blipFill>
          <p:spPr>
            <a:xfrm>
              <a:off x="-1" y="0"/>
              <a:ext cx="3492503" cy="2324102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213" name="Rulers and Governments"/>
            <p:cNvSpPr txBox="1"/>
            <p:nvPr/>
          </p:nvSpPr>
          <p:spPr>
            <a:xfrm>
              <a:off x="3707757" y="284912"/>
              <a:ext cx="3721000" cy="461059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>
              <a:lvl1pPr>
                <a:defRPr b="1">
                  <a:latin typeface="+mj-lt"/>
                  <a:ea typeface="+mj-ea"/>
                  <a:cs typeface="+mj-cs"/>
                  <a:sym typeface="Helvetica Neue"/>
                </a:defRPr>
              </a:lvl1pPr>
            </a:lstStyle>
            <a:p>
              <a:pPr/>
              <a:r>
                <a:t>Rulers and Governments</a:t>
              </a:r>
            </a:p>
          </p:txBody>
        </p:sp>
      </p:grpSp>
      <p:sp>
        <p:nvSpPr>
          <p:cNvPr id="215" name="Root: -dic, dict-"/>
          <p:cNvSpPr txBox="1"/>
          <p:nvPr/>
        </p:nvSpPr>
        <p:spPr>
          <a:xfrm>
            <a:off x="4642356" y="3104194"/>
            <a:ext cx="1756868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algn="l">
              <a:defRPr b="1">
                <a:latin typeface="+mj-lt"/>
                <a:ea typeface="+mj-ea"/>
                <a:cs typeface="+mj-cs"/>
                <a:sym typeface="Helvetica Neue"/>
              </a:defRPr>
            </a:pPr>
            <a:r>
              <a:t>Root:</a:t>
            </a:r>
            <a:r>
              <a:rPr i="1"/>
              <a:t> quer-</a:t>
            </a:r>
          </a:p>
        </p:txBody>
      </p:sp>
      <p:sp>
        <p:nvSpPr>
          <p:cNvPr id="216" name="Means: say, speak, tell"/>
          <p:cNvSpPr txBox="1"/>
          <p:nvPr/>
        </p:nvSpPr>
        <p:spPr>
          <a:xfrm>
            <a:off x="6547915" y="3104194"/>
            <a:ext cx="2140306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 b="1">
                <a:solidFill>
                  <a:srgbClr val="2B34E7"/>
                </a:solidFill>
                <a:latin typeface="+mj-lt"/>
                <a:ea typeface="+mj-ea"/>
                <a:cs typeface="+mj-cs"/>
                <a:sym typeface="Helvetica Neue"/>
              </a:defRPr>
            </a:lvl1pPr>
          </a:lstStyle>
          <a:p>
            <a:pPr/>
            <a:r>
              <a:t>Means: to win</a:t>
            </a:r>
          </a:p>
        </p:txBody>
      </p:sp>
      <p:sp>
        <p:nvSpPr>
          <p:cNvPr id="217" name="conquer, conqueror, conquest…"/>
          <p:cNvSpPr txBox="1"/>
          <p:nvPr/>
        </p:nvSpPr>
        <p:spPr>
          <a:xfrm>
            <a:off x="3444966" y="4534203"/>
            <a:ext cx="8773848" cy="145699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algn="l">
              <a:defRPr sz="4400"/>
            </a:pPr>
            <a:r>
              <a:t>conquer, conqueror, conquest</a:t>
            </a:r>
          </a:p>
          <a:p>
            <a:pPr algn="l">
              <a:defRPr sz="4400"/>
            </a:pPr>
            <a:r>
              <a:t>reconquer, reconquest</a:t>
            </a:r>
          </a:p>
        </p:txBody>
      </p:sp>
      <p:pic>
        <p:nvPicPr>
          <p:cNvPr id="218" name="Image" descr="Image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5073649" y="6252250"/>
            <a:ext cx="2857501" cy="285750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18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3" name="Group"/>
          <p:cNvGrpSpPr/>
          <p:nvPr/>
        </p:nvGrpSpPr>
        <p:grpSpPr>
          <a:xfrm>
            <a:off x="7041" y="106858"/>
            <a:ext cx="7428759" cy="2324102"/>
            <a:chOff x="0" y="0"/>
            <a:chExt cx="7428757" cy="2324101"/>
          </a:xfrm>
        </p:grpSpPr>
        <p:pic>
          <p:nvPicPr>
            <p:cNvPr id="121" name="pasted-image.jpeg" descr="pasted-image.jpeg"/>
            <p:cNvPicPr>
              <a:picLocks noChangeAspect="1"/>
            </p:cNvPicPr>
            <p:nvPr/>
          </p:nvPicPr>
          <p:blipFill>
            <a:blip r:embed="rId2">
              <a:extLst/>
            </a:blip>
            <a:stretch>
              <a:fillRect/>
            </a:stretch>
          </p:blipFill>
          <p:spPr>
            <a:xfrm>
              <a:off x="-1" y="0"/>
              <a:ext cx="3492503" cy="2324102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122" name="Rulers and Governments"/>
            <p:cNvSpPr txBox="1"/>
            <p:nvPr/>
          </p:nvSpPr>
          <p:spPr>
            <a:xfrm>
              <a:off x="3707757" y="284912"/>
              <a:ext cx="3721000" cy="461059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>
              <a:lvl1pPr>
                <a:defRPr b="1">
                  <a:latin typeface="+mj-lt"/>
                  <a:ea typeface="+mj-ea"/>
                  <a:cs typeface="+mj-cs"/>
                  <a:sym typeface="Helvetica Neue"/>
                </a:defRPr>
              </a:lvl1pPr>
            </a:lstStyle>
            <a:p>
              <a:pPr/>
              <a:r>
                <a:t>Rulers and Governments</a:t>
              </a:r>
            </a:p>
          </p:txBody>
        </p:sp>
      </p:grpSp>
      <p:sp>
        <p:nvSpPr>
          <p:cNvPr id="124" name="Root: arch-,-archy"/>
          <p:cNvSpPr txBox="1"/>
          <p:nvPr/>
        </p:nvSpPr>
        <p:spPr>
          <a:xfrm>
            <a:off x="4405711" y="3568189"/>
            <a:ext cx="2931568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>
              <a:defRPr b="1">
                <a:latin typeface="+mj-lt"/>
                <a:ea typeface="+mj-ea"/>
                <a:cs typeface="+mj-cs"/>
                <a:sym typeface="Helvetica Neue"/>
              </a:defRPr>
            </a:pPr>
            <a:r>
              <a:t>Root: </a:t>
            </a:r>
            <a:r>
              <a:rPr i="1"/>
              <a:t>arch-,-archy  </a:t>
            </a:r>
          </a:p>
        </p:txBody>
      </p:sp>
      <p:sp>
        <p:nvSpPr>
          <p:cNvPr id="125" name="Means: rule, ruler"/>
          <p:cNvSpPr txBox="1"/>
          <p:nvPr/>
        </p:nvSpPr>
        <p:spPr>
          <a:xfrm>
            <a:off x="7857681" y="3568189"/>
            <a:ext cx="3004414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 b="1">
                <a:solidFill>
                  <a:srgbClr val="2B34E7"/>
                </a:solidFill>
                <a:latin typeface="+mj-lt"/>
                <a:ea typeface="+mj-ea"/>
                <a:cs typeface="+mj-cs"/>
                <a:sym typeface="Helvetica Neue"/>
              </a:defRPr>
            </a:lvl1pPr>
          </a:lstStyle>
          <a:p>
            <a:pPr/>
            <a:r>
              <a:t>Means: government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9" name="Group"/>
          <p:cNvGrpSpPr/>
          <p:nvPr/>
        </p:nvGrpSpPr>
        <p:grpSpPr>
          <a:xfrm>
            <a:off x="7041" y="106858"/>
            <a:ext cx="7428759" cy="2324102"/>
            <a:chOff x="0" y="0"/>
            <a:chExt cx="7428757" cy="2324101"/>
          </a:xfrm>
        </p:grpSpPr>
        <p:pic>
          <p:nvPicPr>
            <p:cNvPr id="127" name="pasted-image.jpeg" descr="pasted-image.jpeg"/>
            <p:cNvPicPr>
              <a:picLocks noChangeAspect="1"/>
            </p:cNvPicPr>
            <p:nvPr/>
          </p:nvPicPr>
          <p:blipFill>
            <a:blip r:embed="rId2">
              <a:extLst/>
            </a:blip>
            <a:stretch>
              <a:fillRect/>
            </a:stretch>
          </p:blipFill>
          <p:spPr>
            <a:xfrm>
              <a:off x="-1" y="0"/>
              <a:ext cx="3492503" cy="2324102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128" name="Rulers and Governments"/>
            <p:cNvSpPr txBox="1"/>
            <p:nvPr/>
          </p:nvSpPr>
          <p:spPr>
            <a:xfrm>
              <a:off x="3707757" y="284912"/>
              <a:ext cx="3721000" cy="461059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>
              <a:lvl1pPr>
                <a:defRPr b="1">
                  <a:latin typeface="+mj-lt"/>
                  <a:ea typeface="+mj-ea"/>
                  <a:cs typeface="+mj-cs"/>
                  <a:sym typeface="Helvetica Neue"/>
                </a:defRPr>
              </a:lvl1pPr>
            </a:lstStyle>
            <a:p>
              <a:pPr/>
              <a:r>
                <a:t>Rulers and Governments</a:t>
              </a:r>
            </a:p>
          </p:txBody>
        </p:sp>
      </p:grpSp>
      <p:sp>
        <p:nvSpPr>
          <p:cNvPr id="130" name="Root: arch-,-archy"/>
          <p:cNvSpPr txBox="1"/>
          <p:nvPr/>
        </p:nvSpPr>
        <p:spPr>
          <a:xfrm>
            <a:off x="5287970" y="1379192"/>
            <a:ext cx="2762099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>
              <a:defRPr b="1">
                <a:latin typeface="+mj-lt"/>
                <a:ea typeface="+mj-ea"/>
                <a:cs typeface="+mj-cs"/>
                <a:sym typeface="Helvetica Neue"/>
              </a:defRPr>
            </a:pPr>
            <a:r>
              <a:t>Root: </a:t>
            </a:r>
            <a:r>
              <a:rPr i="1"/>
              <a:t>arch-,-archy</a:t>
            </a:r>
          </a:p>
        </p:txBody>
      </p:sp>
      <p:sp>
        <p:nvSpPr>
          <p:cNvPr id="131" name="monarch, monarchy, monarchist"/>
          <p:cNvSpPr txBox="1"/>
          <p:nvPr/>
        </p:nvSpPr>
        <p:spPr>
          <a:xfrm>
            <a:off x="2475911" y="4015262"/>
            <a:ext cx="8386218" cy="77119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 sz="4400"/>
            </a:lvl1pPr>
          </a:lstStyle>
          <a:p>
            <a:pPr/>
            <a:r>
              <a:t>monarch, monarchy, monarchist</a:t>
            </a:r>
          </a:p>
        </p:txBody>
      </p:sp>
      <p:pic>
        <p:nvPicPr>
          <p:cNvPr id="132" name="Image" descr="Image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4640707" y="5181003"/>
            <a:ext cx="3543301" cy="2298701"/>
          </a:xfrm>
          <a:prstGeom prst="rect">
            <a:avLst/>
          </a:prstGeom>
          <a:ln w="12700">
            <a:miter lim="400000"/>
          </a:ln>
        </p:spPr>
      </p:pic>
      <p:sp>
        <p:nvSpPr>
          <p:cNvPr id="133" name="Means: rule, ruler"/>
          <p:cNvSpPr txBox="1"/>
          <p:nvPr/>
        </p:nvSpPr>
        <p:spPr>
          <a:xfrm>
            <a:off x="8578026" y="1379192"/>
            <a:ext cx="3004414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 b="1">
                <a:solidFill>
                  <a:srgbClr val="2B34E7"/>
                </a:solidFill>
                <a:latin typeface="+mj-lt"/>
                <a:ea typeface="+mj-ea"/>
                <a:cs typeface="+mj-cs"/>
                <a:sym typeface="Helvetica Neue"/>
              </a:defRPr>
            </a:lvl1pPr>
          </a:lstStyle>
          <a:p>
            <a:pPr/>
            <a:r>
              <a:t>Means: government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32" grpId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7" name="Group"/>
          <p:cNvGrpSpPr/>
          <p:nvPr/>
        </p:nvGrpSpPr>
        <p:grpSpPr>
          <a:xfrm>
            <a:off x="107988" y="151251"/>
            <a:ext cx="7428759" cy="2324103"/>
            <a:chOff x="0" y="0"/>
            <a:chExt cx="7428757" cy="2324101"/>
          </a:xfrm>
        </p:grpSpPr>
        <p:pic>
          <p:nvPicPr>
            <p:cNvPr id="135" name="pasted-image.jpeg" descr="pasted-image.jpeg"/>
            <p:cNvPicPr>
              <a:picLocks noChangeAspect="1"/>
            </p:cNvPicPr>
            <p:nvPr/>
          </p:nvPicPr>
          <p:blipFill>
            <a:blip r:embed="rId2">
              <a:extLst/>
            </a:blip>
            <a:stretch>
              <a:fillRect/>
            </a:stretch>
          </p:blipFill>
          <p:spPr>
            <a:xfrm>
              <a:off x="-1" y="0"/>
              <a:ext cx="3492503" cy="2324102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136" name="Rulers and Governments"/>
            <p:cNvSpPr txBox="1"/>
            <p:nvPr/>
          </p:nvSpPr>
          <p:spPr>
            <a:xfrm>
              <a:off x="3707757" y="284912"/>
              <a:ext cx="3721000" cy="461059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>
              <a:lvl1pPr>
                <a:defRPr b="1">
                  <a:latin typeface="+mj-lt"/>
                  <a:ea typeface="+mj-ea"/>
                  <a:cs typeface="+mj-cs"/>
                  <a:sym typeface="Helvetica Neue"/>
                </a:defRPr>
              </a:lvl1pPr>
            </a:lstStyle>
            <a:p>
              <a:pPr/>
              <a:r>
                <a:t>Rulers and Governments</a:t>
              </a:r>
            </a:p>
          </p:txBody>
        </p:sp>
      </p:grpSp>
      <p:sp>
        <p:nvSpPr>
          <p:cNvPr id="138" name="Root: -crat, -cracy"/>
          <p:cNvSpPr txBox="1"/>
          <p:nvPr/>
        </p:nvSpPr>
        <p:spPr>
          <a:xfrm>
            <a:off x="4005210" y="2797534"/>
            <a:ext cx="2767585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algn="l">
              <a:defRPr b="1">
                <a:latin typeface="+mj-lt"/>
                <a:ea typeface="+mj-ea"/>
                <a:cs typeface="+mj-cs"/>
                <a:sym typeface="Helvetica Neue"/>
              </a:defRPr>
            </a:pPr>
            <a:r>
              <a:t>Root: </a:t>
            </a:r>
            <a:r>
              <a:rPr i="1"/>
              <a:t>-crat, -cracy</a:t>
            </a:r>
          </a:p>
        </p:txBody>
      </p:sp>
      <p:sp>
        <p:nvSpPr>
          <p:cNvPr id="139" name="Means: rule, ruler"/>
          <p:cNvSpPr txBox="1"/>
          <p:nvPr/>
        </p:nvSpPr>
        <p:spPr>
          <a:xfrm>
            <a:off x="7240242" y="2797534"/>
            <a:ext cx="3004415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 b="1">
                <a:solidFill>
                  <a:srgbClr val="2B34E7"/>
                </a:solidFill>
                <a:latin typeface="+mj-lt"/>
                <a:ea typeface="+mj-ea"/>
                <a:cs typeface="+mj-cs"/>
                <a:sym typeface="Helvetica Neue"/>
              </a:defRPr>
            </a:lvl1pPr>
          </a:lstStyle>
          <a:p>
            <a:pPr/>
            <a:r>
              <a:t>Means: government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3" name="Group"/>
          <p:cNvGrpSpPr/>
          <p:nvPr/>
        </p:nvGrpSpPr>
        <p:grpSpPr>
          <a:xfrm>
            <a:off x="107988" y="151251"/>
            <a:ext cx="7428759" cy="2324103"/>
            <a:chOff x="0" y="0"/>
            <a:chExt cx="7428757" cy="2324101"/>
          </a:xfrm>
        </p:grpSpPr>
        <p:pic>
          <p:nvPicPr>
            <p:cNvPr id="141" name="pasted-image.jpeg" descr="pasted-image.jpeg"/>
            <p:cNvPicPr>
              <a:picLocks noChangeAspect="1"/>
            </p:cNvPicPr>
            <p:nvPr/>
          </p:nvPicPr>
          <p:blipFill>
            <a:blip r:embed="rId2">
              <a:extLst/>
            </a:blip>
            <a:stretch>
              <a:fillRect/>
            </a:stretch>
          </p:blipFill>
          <p:spPr>
            <a:xfrm>
              <a:off x="-1" y="0"/>
              <a:ext cx="3492503" cy="2324102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142" name="Rulers and Governments"/>
            <p:cNvSpPr txBox="1"/>
            <p:nvPr/>
          </p:nvSpPr>
          <p:spPr>
            <a:xfrm>
              <a:off x="3707757" y="284912"/>
              <a:ext cx="3721000" cy="461059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>
              <a:lvl1pPr>
                <a:defRPr b="1">
                  <a:latin typeface="+mj-lt"/>
                  <a:ea typeface="+mj-ea"/>
                  <a:cs typeface="+mj-cs"/>
                  <a:sym typeface="Helvetica Neue"/>
                </a:defRPr>
              </a:lvl1pPr>
            </a:lstStyle>
            <a:p>
              <a:pPr/>
              <a:r>
                <a:t>Rulers and Governments</a:t>
              </a:r>
            </a:p>
          </p:txBody>
        </p:sp>
      </p:grpSp>
      <p:sp>
        <p:nvSpPr>
          <p:cNvPr id="144" name="Root: -crat, -cracy"/>
          <p:cNvSpPr txBox="1"/>
          <p:nvPr/>
        </p:nvSpPr>
        <p:spPr>
          <a:xfrm>
            <a:off x="4005210" y="2797534"/>
            <a:ext cx="2767585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algn="l">
              <a:defRPr b="1">
                <a:latin typeface="+mj-lt"/>
                <a:ea typeface="+mj-ea"/>
                <a:cs typeface="+mj-cs"/>
                <a:sym typeface="Helvetica Neue"/>
              </a:defRPr>
            </a:pPr>
            <a:r>
              <a:t>Root: </a:t>
            </a:r>
            <a:r>
              <a:rPr i="1"/>
              <a:t>-crat, -cracy</a:t>
            </a:r>
          </a:p>
        </p:txBody>
      </p:sp>
      <p:sp>
        <p:nvSpPr>
          <p:cNvPr id="145" name="democracy, democracies…"/>
          <p:cNvSpPr txBox="1"/>
          <p:nvPr/>
        </p:nvSpPr>
        <p:spPr>
          <a:xfrm>
            <a:off x="3724255" y="3689634"/>
            <a:ext cx="7453580" cy="214279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algn="l">
              <a:defRPr sz="4400"/>
            </a:pPr>
            <a:r>
              <a:t>democracy, democracies</a:t>
            </a:r>
          </a:p>
          <a:p>
            <a:pPr algn="l">
              <a:defRPr sz="4400"/>
            </a:pPr>
            <a:r>
              <a:t>democratic/undemocratic</a:t>
            </a:r>
          </a:p>
          <a:p>
            <a:pPr>
              <a:defRPr sz="4400"/>
            </a:pPr>
            <a:r>
              <a:t>Democrat, Democratic Party</a:t>
            </a:r>
          </a:p>
        </p:txBody>
      </p:sp>
      <p:grpSp>
        <p:nvGrpSpPr>
          <p:cNvPr id="148" name="Group"/>
          <p:cNvGrpSpPr/>
          <p:nvPr/>
        </p:nvGrpSpPr>
        <p:grpSpPr>
          <a:xfrm>
            <a:off x="4804444" y="6263467"/>
            <a:ext cx="4366282" cy="2961237"/>
            <a:chOff x="0" y="0"/>
            <a:chExt cx="4366281" cy="2961236"/>
          </a:xfrm>
        </p:grpSpPr>
        <p:sp>
          <p:nvSpPr>
            <p:cNvPr id="146" name="demo— people"/>
            <p:cNvSpPr txBox="1"/>
            <p:nvPr/>
          </p:nvSpPr>
          <p:spPr>
            <a:xfrm>
              <a:off x="0" y="0"/>
              <a:ext cx="4068369" cy="77119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>
              <a:lvl1pPr algn="l">
                <a:defRPr sz="4400"/>
              </a:lvl1pPr>
            </a:lstStyle>
            <a:p>
              <a:pPr/>
              <a:r>
                <a:t>demo— people</a:t>
              </a:r>
            </a:p>
          </p:txBody>
        </p:sp>
        <p:pic>
          <p:nvPicPr>
            <p:cNvPr id="147" name="Image" descr="Image"/>
            <p:cNvPicPr>
              <a:picLocks noChangeAspect="1"/>
            </p:cNvPicPr>
            <p:nvPr/>
          </p:nvPicPr>
          <p:blipFill>
            <a:blip r:embed="rId3">
              <a:extLst/>
            </a:blip>
            <a:stretch>
              <a:fillRect/>
            </a:stretch>
          </p:blipFill>
          <p:spPr>
            <a:xfrm>
              <a:off x="238781" y="992736"/>
              <a:ext cx="4127501" cy="196850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149" name="Means: rule, ruler"/>
          <p:cNvSpPr txBox="1"/>
          <p:nvPr/>
        </p:nvSpPr>
        <p:spPr>
          <a:xfrm>
            <a:off x="7137336" y="2851964"/>
            <a:ext cx="3004414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 b="1">
                <a:solidFill>
                  <a:srgbClr val="2B34E7"/>
                </a:solidFill>
                <a:latin typeface="+mj-lt"/>
                <a:ea typeface="+mj-ea"/>
                <a:cs typeface="+mj-cs"/>
                <a:sym typeface="Helvetica Neue"/>
              </a:defRPr>
            </a:lvl1pPr>
          </a:lstStyle>
          <a:p>
            <a:pPr/>
            <a:r>
              <a:t>Means: government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48" grpId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3" name="Group"/>
          <p:cNvGrpSpPr/>
          <p:nvPr/>
        </p:nvGrpSpPr>
        <p:grpSpPr>
          <a:xfrm>
            <a:off x="421732" y="391119"/>
            <a:ext cx="7428759" cy="2324103"/>
            <a:chOff x="0" y="0"/>
            <a:chExt cx="7428757" cy="2324101"/>
          </a:xfrm>
        </p:grpSpPr>
        <p:pic>
          <p:nvPicPr>
            <p:cNvPr id="151" name="pasted-image.jpeg" descr="pasted-image.jpeg"/>
            <p:cNvPicPr>
              <a:picLocks noChangeAspect="1"/>
            </p:cNvPicPr>
            <p:nvPr/>
          </p:nvPicPr>
          <p:blipFill>
            <a:blip r:embed="rId2">
              <a:extLst/>
            </a:blip>
            <a:stretch>
              <a:fillRect/>
            </a:stretch>
          </p:blipFill>
          <p:spPr>
            <a:xfrm>
              <a:off x="-1" y="0"/>
              <a:ext cx="3492503" cy="2324102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152" name="Rulers and Governments"/>
            <p:cNvSpPr txBox="1"/>
            <p:nvPr/>
          </p:nvSpPr>
          <p:spPr>
            <a:xfrm>
              <a:off x="3707757" y="284912"/>
              <a:ext cx="3721000" cy="461059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>
              <a:lvl1pPr>
                <a:defRPr b="1">
                  <a:latin typeface="+mj-lt"/>
                  <a:ea typeface="+mj-ea"/>
                  <a:cs typeface="+mj-cs"/>
                  <a:sym typeface="Helvetica Neue"/>
                </a:defRPr>
              </a:lvl1pPr>
            </a:lstStyle>
            <a:p>
              <a:pPr/>
              <a:r>
                <a:t>Rulers and Governments</a:t>
              </a:r>
            </a:p>
          </p:txBody>
        </p:sp>
      </p:grpSp>
      <p:sp>
        <p:nvSpPr>
          <p:cNvPr id="154" name="Root: -dic, dict-"/>
          <p:cNvSpPr txBox="1"/>
          <p:nvPr/>
        </p:nvSpPr>
        <p:spPr>
          <a:xfrm>
            <a:off x="4671816" y="3264985"/>
            <a:ext cx="2383232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algn="l">
              <a:defRPr b="1">
                <a:latin typeface="+mj-lt"/>
                <a:ea typeface="+mj-ea"/>
                <a:cs typeface="+mj-cs"/>
                <a:sym typeface="Helvetica Neue"/>
              </a:defRPr>
            </a:pPr>
            <a:r>
              <a:t>Root: </a:t>
            </a:r>
            <a:r>
              <a:rPr i="1"/>
              <a:t>-dic, dict-</a:t>
            </a:r>
          </a:p>
        </p:txBody>
      </p:sp>
      <p:sp>
        <p:nvSpPr>
          <p:cNvPr id="155" name="Means: rule, ruler"/>
          <p:cNvSpPr txBox="1"/>
          <p:nvPr/>
        </p:nvSpPr>
        <p:spPr>
          <a:xfrm>
            <a:off x="7291695" y="3264985"/>
            <a:ext cx="4584498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 b="1">
                <a:solidFill>
                  <a:srgbClr val="2B34E7"/>
                </a:solidFill>
                <a:latin typeface="+mj-lt"/>
                <a:ea typeface="+mj-ea"/>
                <a:cs typeface="+mj-cs"/>
                <a:sym typeface="Helvetica Neue"/>
              </a:defRPr>
            </a:lvl1pPr>
          </a:lstStyle>
          <a:p>
            <a:pPr/>
            <a:r>
              <a:t>Means: to speak with authority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9" name="Group"/>
          <p:cNvGrpSpPr/>
          <p:nvPr/>
        </p:nvGrpSpPr>
        <p:grpSpPr>
          <a:xfrm>
            <a:off x="421732" y="391119"/>
            <a:ext cx="7428759" cy="2324103"/>
            <a:chOff x="0" y="0"/>
            <a:chExt cx="7428757" cy="2324101"/>
          </a:xfrm>
        </p:grpSpPr>
        <p:pic>
          <p:nvPicPr>
            <p:cNvPr id="157" name="pasted-image.jpeg" descr="pasted-image.jpeg"/>
            <p:cNvPicPr>
              <a:picLocks noChangeAspect="1"/>
            </p:cNvPicPr>
            <p:nvPr/>
          </p:nvPicPr>
          <p:blipFill>
            <a:blip r:embed="rId2">
              <a:extLst/>
            </a:blip>
            <a:stretch>
              <a:fillRect/>
            </a:stretch>
          </p:blipFill>
          <p:spPr>
            <a:xfrm>
              <a:off x="-1" y="0"/>
              <a:ext cx="3492503" cy="2324102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158" name="Rulers and Governments"/>
            <p:cNvSpPr txBox="1"/>
            <p:nvPr/>
          </p:nvSpPr>
          <p:spPr>
            <a:xfrm>
              <a:off x="3707757" y="284912"/>
              <a:ext cx="3721000" cy="461059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>
              <a:lvl1pPr>
                <a:defRPr b="1">
                  <a:latin typeface="+mj-lt"/>
                  <a:ea typeface="+mj-ea"/>
                  <a:cs typeface="+mj-cs"/>
                  <a:sym typeface="Helvetica Neue"/>
                </a:defRPr>
              </a:lvl1pPr>
            </a:lstStyle>
            <a:p>
              <a:pPr/>
              <a:r>
                <a:t>Rulers and Governments</a:t>
              </a:r>
            </a:p>
          </p:txBody>
        </p:sp>
      </p:grpSp>
      <p:sp>
        <p:nvSpPr>
          <p:cNvPr id="160" name="Root: -dic, dict-"/>
          <p:cNvSpPr txBox="1"/>
          <p:nvPr/>
        </p:nvSpPr>
        <p:spPr>
          <a:xfrm>
            <a:off x="4076370" y="3104194"/>
            <a:ext cx="2383233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algn="l">
              <a:defRPr b="1">
                <a:latin typeface="+mj-lt"/>
                <a:ea typeface="+mj-ea"/>
                <a:cs typeface="+mj-cs"/>
                <a:sym typeface="Helvetica Neue"/>
              </a:defRPr>
            </a:pPr>
            <a:r>
              <a:t>Root: </a:t>
            </a:r>
            <a:r>
              <a:rPr i="1"/>
              <a:t>-dic, dict-</a:t>
            </a:r>
          </a:p>
        </p:txBody>
      </p:sp>
      <p:sp>
        <p:nvSpPr>
          <p:cNvPr id="161" name="dictator, dictatorship dictatorial,…"/>
          <p:cNvSpPr txBox="1"/>
          <p:nvPr/>
        </p:nvSpPr>
        <p:spPr>
          <a:xfrm>
            <a:off x="3535009" y="5001692"/>
            <a:ext cx="7755085" cy="214279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algn="l">
              <a:defRPr sz="4400"/>
            </a:pPr>
            <a:r>
              <a:t>dictator, dictatorship dictatorial, </a:t>
            </a:r>
          </a:p>
          <a:p>
            <a:pPr algn="l">
              <a:defRPr sz="4400"/>
            </a:pPr>
            <a:r>
              <a:t>(acting) dictatorially</a:t>
            </a:r>
          </a:p>
        </p:txBody>
      </p:sp>
      <p:pic>
        <p:nvPicPr>
          <p:cNvPr id="162" name="Image" descr="Image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4484198" y="7175355"/>
            <a:ext cx="3390901" cy="2400301"/>
          </a:xfrm>
          <a:prstGeom prst="rect">
            <a:avLst/>
          </a:prstGeom>
          <a:ln w="12700">
            <a:miter lim="400000"/>
          </a:ln>
        </p:spPr>
      </p:pic>
      <p:sp>
        <p:nvSpPr>
          <p:cNvPr id="163" name="Means: rule, ruler"/>
          <p:cNvSpPr txBox="1"/>
          <p:nvPr/>
        </p:nvSpPr>
        <p:spPr>
          <a:xfrm>
            <a:off x="6957250" y="3104194"/>
            <a:ext cx="4584497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 b="1">
                <a:solidFill>
                  <a:srgbClr val="2B34E7"/>
                </a:solidFill>
                <a:latin typeface="+mj-lt"/>
                <a:ea typeface="+mj-ea"/>
                <a:cs typeface="+mj-cs"/>
                <a:sym typeface="Helvetica Neue"/>
              </a:defRPr>
            </a:lvl1pPr>
          </a:lstStyle>
          <a:p>
            <a:pPr/>
            <a:r>
              <a:t>Means: to speak with authority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62" grpId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7" name="Group"/>
          <p:cNvGrpSpPr/>
          <p:nvPr/>
        </p:nvGrpSpPr>
        <p:grpSpPr>
          <a:xfrm>
            <a:off x="421732" y="391119"/>
            <a:ext cx="7428759" cy="2324103"/>
            <a:chOff x="0" y="0"/>
            <a:chExt cx="7428757" cy="2324101"/>
          </a:xfrm>
        </p:grpSpPr>
        <p:pic>
          <p:nvPicPr>
            <p:cNvPr id="165" name="pasted-image.jpeg" descr="pasted-image.jpeg"/>
            <p:cNvPicPr>
              <a:picLocks noChangeAspect="1"/>
            </p:cNvPicPr>
            <p:nvPr/>
          </p:nvPicPr>
          <p:blipFill>
            <a:blip r:embed="rId2">
              <a:extLst/>
            </a:blip>
            <a:stretch>
              <a:fillRect/>
            </a:stretch>
          </p:blipFill>
          <p:spPr>
            <a:xfrm>
              <a:off x="-1" y="0"/>
              <a:ext cx="3492503" cy="2324102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166" name="Rulers and Governments"/>
            <p:cNvSpPr txBox="1"/>
            <p:nvPr/>
          </p:nvSpPr>
          <p:spPr>
            <a:xfrm>
              <a:off x="3707757" y="284912"/>
              <a:ext cx="3721000" cy="461059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>
              <a:lvl1pPr>
                <a:defRPr b="1">
                  <a:latin typeface="+mj-lt"/>
                  <a:ea typeface="+mj-ea"/>
                  <a:cs typeface="+mj-cs"/>
                  <a:sym typeface="Helvetica Neue"/>
                </a:defRPr>
              </a:lvl1pPr>
            </a:lstStyle>
            <a:p>
              <a:pPr/>
              <a:r>
                <a:t>Rulers and Governments</a:t>
              </a:r>
            </a:p>
          </p:txBody>
        </p:sp>
      </p:grpSp>
      <p:sp>
        <p:nvSpPr>
          <p:cNvPr id="168" name="Root: -dic, dict-"/>
          <p:cNvSpPr txBox="1"/>
          <p:nvPr/>
        </p:nvSpPr>
        <p:spPr>
          <a:xfrm>
            <a:off x="5632830" y="3104194"/>
            <a:ext cx="1553567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algn="l">
              <a:defRPr b="1">
                <a:latin typeface="+mj-lt"/>
                <a:ea typeface="+mj-ea"/>
                <a:cs typeface="+mj-cs"/>
                <a:sym typeface="Helvetica Neue"/>
              </a:defRPr>
            </a:pPr>
            <a:r>
              <a:t>Root: </a:t>
            </a:r>
            <a:r>
              <a:rPr i="1"/>
              <a:t>pol-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2" name="Group"/>
          <p:cNvGrpSpPr/>
          <p:nvPr/>
        </p:nvGrpSpPr>
        <p:grpSpPr>
          <a:xfrm>
            <a:off x="421732" y="391119"/>
            <a:ext cx="7428759" cy="2324103"/>
            <a:chOff x="0" y="0"/>
            <a:chExt cx="7428757" cy="2324101"/>
          </a:xfrm>
        </p:grpSpPr>
        <p:pic>
          <p:nvPicPr>
            <p:cNvPr id="170" name="pasted-image.jpeg" descr="pasted-image.jpeg"/>
            <p:cNvPicPr>
              <a:picLocks noChangeAspect="1"/>
            </p:cNvPicPr>
            <p:nvPr/>
          </p:nvPicPr>
          <p:blipFill>
            <a:blip r:embed="rId2">
              <a:extLst/>
            </a:blip>
            <a:stretch>
              <a:fillRect/>
            </a:stretch>
          </p:blipFill>
          <p:spPr>
            <a:xfrm>
              <a:off x="-1" y="0"/>
              <a:ext cx="3492503" cy="2324102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171" name="Rulers and Governments"/>
            <p:cNvSpPr txBox="1"/>
            <p:nvPr/>
          </p:nvSpPr>
          <p:spPr>
            <a:xfrm>
              <a:off x="3707757" y="284912"/>
              <a:ext cx="3721000" cy="461059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>
              <a:lvl1pPr>
                <a:defRPr b="1">
                  <a:latin typeface="+mj-lt"/>
                  <a:ea typeface="+mj-ea"/>
                  <a:cs typeface="+mj-cs"/>
                  <a:sym typeface="Helvetica Neue"/>
                </a:defRPr>
              </a:lvl1pPr>
            </a:lstStyle>
            <a:p>
              <a:pPr/>
              <a:r>
                <a:t>Rulers and Governments</a:t>
              </a:r>
            </a:p>
          </p:txBody>
        </p:sp>
      </p:grpSp>
      <p:sp>
        <p:nvSpPr>
          <p:cNvPr id="173" name="Root: -dic, dict-"/>
          <p:cNvSpPr txBox="1"/>
          <p:nvPr/>
        </p:nvSpPr>
        <p:spPr>
          <a:xfrm>
            <a:off x="5632830" y="3104194"/>
            <a:ext cx="1553567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algn="l">
              <a:defRPr b="1">
                <a:latin typeface="+mj-lt"/>
                <a:ea typeface="+mj-ea"/>
                <a:cs typeface="+mj-cs"/>
                <a:sym typeface="Helvetica Neue"/>
              </a:defRPr>
            </a:pPr>
            <a:r>
              <a:t>Root: </a:t>
            </a:r>
            <a:r>
              <a:rPr i="1"/>
              <a:t>pol-</a:t>
            </a:r>
          </a:p>
        </p:txBody>
      </p:sp>
      <p:sp>
        <p:nvSpPr>
          <p:cNvPr id="174" name="politics, political, politician…"/>
          <p:cNvSpPr txBox="1"/>
          <p:nvPr/>
        </p:nvSpPr>
        <p:spPr>
          <a:xfrm>
            <a:off x="3535009" y="5001692"/>
            <a:ext cx="7755085" cy="214279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algn="l">
              <a:defRPr sz="4400"/>
            </a:pPr>
            <a:r>
              <a:t>politics, political, politician</a:t>
            </a:r>
          </a:p>
          <a:p>
            <a:pPr algn="l">
              <a:defRPr sz="4400"/>
            </a:pPr>
            <a:r>
              <a:t>policy</a:t>
            </a:r>
          </a:p>
        </p:txBody>
      </p:sp>
      <p:pic>
        <p:nvPicPr>
          <p:cNvPr id="175" name="Image" descr="Image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6115577" y="6252250"/>
            <a:ext cx="2857501" cy="2857501"/>
          </a:xfrm>
          <a:prstGeom prst="rect">
            <a:avLst/>
          </a:prstGeom>
          <a:ln w="12700">
            <a:miter lim="400000"/>
          </a:ln>
        </p:spPr>
      </p:pic>
      <p:sp>
        <p:nvSpPr>
          <p:cNvPr id="176" name="Means: say, speak, tell"/>
          <p:cNvSpPr txBox="1"/>
          <p:nvPr/>
        </p:nvSpPr>
        <p:spPr>
          <a:xfrm>
            <a:off x="7435483" y="3104194"/>
            <a:ext cx="2168653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 b="1">
                <a:solidFill>
                  <a:srgbClr val="2B34E7"/>
                </a:solidFill>
                <a:latin typeface="+mj-lt"/>
                <a:ea typeface="+mj-ea"/>
                <a:cs typeface="+mj-cs"/>
                <a:sym typeface="Helvetica Neue"/>
              </a:defRPr>
            </a:lvl1pPr>
          </a:lstStyle>
          <a:p>
            <a:pPr/>
            <a:r>
              <a:t>Means: power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75" grpId="1"/>
    </p:bldLst>
  </p:timing>
</p:sld>
</file>

<file path=ppt/theme/theme1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"/>
        <a:ea typeface="Helvetica Neue"/>
        <a:cs typeface="Helvetica Neue"/>
      </a:majorFont>
      <a:minorFont>
        <a:latin typeface="Helvetica"/>
        <a:ea typeface="Helvetica"/>
        <a:cs typeface="Helvetica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"/>
        <a:ea typeface="Helvetica Neue"/>
        <a:cs typeface="Helvetica Neue"/>
      </a:majorFont>
      <a:minorFont>
        <a:latin typeface="Helvetica"/>
        <a:ea typeface="Helvetica"/>
        <a:cs typeface="Helvetica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