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62043">
            <a:off x="3893237" y="-2691241"/>
            <a:ext cx="12447012" cy="1909848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After the…"/>
          <p:cNvSpPr txBox="1"/>
          <p:nvPr/>
        </p:nvSpPr>
        <p:spPr>
          <a:xfrm>
            <a:off x="20217789" y="1740171"/>
            <a:ext cx="3251634" cy="466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/>
            </a:pPr>
            <a:r>
              <a:t>After the </a:t>
            </a:r>
          </a:p>
          <a:p>
            <a:pPr algn="l">
              <a:defRPr b="0"/>
            </a:pPr>
            <a:r>
              <a:t>“mini-micro” lesson, students</a:t>
            </a:r>
          </a:p>
          <a:p>
            <a:pPr algn="l">
              <a:defRPr b="0"/>
            </a:pPr>
            <a:r>
              <a:t>copy the quick sketch, write the root and its meaning, a word</a:t>
            </a:r>
          </a:p>
          <a:p>
            <a:pPr algn="l">
              <a:defRPr b="0"/>
            </a:pPr>
            <a:r>
              <a:t>they know, and a new word of their</a:t>
            </a:r>
          </a:p>
          <a:p>
            <a:pPr algn="l">
              <a:defRPr b="0"/>
            </a:pPr>
            <a:r>
              <a:t>choice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