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rgbClr val="D2DDCA"/>
          </a:solidFill>
        </a:fill>
      </a:tcStyle>
    </a:wholeTbl>
    <a:band2H>
      <a:tcTxStyle b="def" i="def"/>
      <a:tcStyle>
        <a:tcBdr/>
        <a:fill>
          <a:solidFill>
            <a:srgbClr val="EAEF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381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381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381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381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381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381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8F8F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8F8F8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381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381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rgbClr val="F8F8F8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solidFill>
            <a:srgbClr val="F8F8F8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50800" cap="flat">
              <a:solidFill>
                <a:srgbClr val="F8F8F8"/>
              </a:solidFill>
              <a:prstDash val="solid"/>
              <a:round/>
            </a:ln>
          </a:top>
          <a:bottom>
            <a:ln w="127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F8F8F8"/>
      </a:tcTxStyle>
      <a:tcStyle>
        <a:tcBdr>
          <a:left>
            <a:ln w="12700" cap="flat">
              <a:solidFill>
                <a:srgbClr val="F8F8F8"/>
              </a:solidFill>
              <a:prstDash val="solid"/>
              <a:round/>
            </a:ln>
          </a:left>
          <a:right>
            <a:ln w="12700" cap="flat">
              <a:solidFill>
                <a:srgbClr val="F8F8F8"/>
              </a:solidFill>
              <a:prstDash val="solid"/>
              <a:round/>
            </a:ln>
          </a:right>
          <a:top>
            <a:ln w="12700" cap="flat">
              <a:solidFill>
                <a:srgbClr val="F8F8F8"/>
              </a:solidFill>
              <a:prstDash val="solid"/>
              <a:round/>
            </a:ln>
          </a:top>
          <a:bottom>
            <a:ln w="25400" cap="flat">
              <a:solidFill>
                <a:srgbClr val="F8F8F8"/>
              </a:solidFill>
              <a:prstDash val="solid"/>
              <a:round/>
            </a:ln>
          </a:bottom>
          <a:insideH>
            <a:ln w="12700" cap="flat">
              <a:solidFill>
                <a:srgbClr val="F8F8F8"/>
              </a:solidFill>
              <a:prstDash val="solid"/>
              <a:round/>
            </a:ln>
          </a:insideH>
          <a:insideV>
            <a:ln w="12700" cap="flat">
              <a:solidFill>
                <a:srgbClr val="F8F8F8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1" name="Shape 6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"/>
          <p:cNvGrpSpPr/>
          <p:nvPr/>
        </p:nvGrpSpPr>
        <p:grpSpPr>
          <a:xfrm>
            <a:off x="3953332" y="1538744"/>
            <a:ext cx="5415636" cy="5887124"/>
            <a:chOff x="0" y="0"/>
            <a:chExt cx="5415635" cy="5887122"/>
          </a:xfrm>
        </p:grpSpPr>
        <p:sp>
          <p:nvSpPr>
            <p:cNvPr id="24" name="Triangle"/>
            <p:cNvSpPr/>
            <p:nvPr/>
          </p:nvSpPr>
          <p:spPr>
            <a:xfrm flipH="1" rot="13500000">
              <a:off x="3115805" y="4462005"/>
              <a:ext cx="901701" cy="90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25" name="Triangle"/>
            <p:cNvSpPr/>
            <p:nvPr/>
          </p:nvSpPr>
          <p:spPr>
            <a:xfrm rot="16200000">
              <a:off x="3525380" y="3730167"/>
              <a:ext cx="1362076" cy="135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26" name="Polygon"/>
            <p:cNvSpPr/>
            <p:nvPr/>
          </p:nvSpPr>
          <p:spPr>
            <a:xfrm>
              <a:off x="3900030" y="2607805"/>
              <a:ext cx="1282701" cy="1282701"/>
            </a:xfrm>
            <a:prstGeom prst="diamond">
              <a:avLst/>
            </a:pr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27" name="Triangle"/>
            <p:cNvSpPr/>
            <p:nvPr/>
          </p:nvSpPr>
          <p:spPr>
            <a:xfrm rot="13500000">
              <a:off x="412292" y="3484105"/>
              <a:ext cx="1990726" cy="199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28" name="Triangle"/>
            <p:cNvSpPr/>
            <p:nvPr/>
          </p:nvSpPr>
          <p:spPr>
            <a:xfrm flipH="1" rot="8100000">
              <a:off x="1953755" y="2422067"/>
              <a:ext cx="901701" cy="90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grpSp>
          <p:nvGrpSpPr>
            <p:cNvPr id="33" name="Group"/>
            <p:cNvGrpSpPr/>
            <p:nvPr/>
          </p:nvGrpSpPr>
          <p:grpSpPr>
            <a:xfrm>
              <a:off x="3006267" y="1928355"/>
              <a:ext cx="638176" cy="1901826"/>
              <a:chOff x="0" y="0"/>
              <a:chExt cx="638175" cy="1901825"/>
            </a:xfrm>
          </p:grpSpPr>
          <p:sp>
            <p:nvSpPr>
              <p:cNvPr id="29" name="Line"/>
              <p:cNvSpPr/>
              <p:nvPr/>
            </p:nvSpPr>
            <p:spPr>
              <a:xfrm flipH="1">
                <a:off x="634999" y="15875"/>
                <a:ext cx="1" cy="1244600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8F8F8"/>
                    </a:solidFill>
                  </a:defRPr>
                </a:pPr>
              </a:p>
            </p:txBody>
          </p:sp>
          <p:sp>
            <p:nvSpPr>
              <p:cNvPr id="30" name="Line"/>
              <p:cNvSpPr/>
              <p:nvPr/>
            </p:nvSpPr>
            <p:spPr>
              <a:xfrm flipH="1">
                <a:off x="6349" y="631825"/>
                <a:ext cx="2" cy="1270000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8F8F8"/>
                    </a:solidFill>
                  </a:defRPr>
                </a:pPr>
              </a:p>
            </p:txBody>
          </p:sp>
          <p:sp>
            <p:nvSpPr>
              <p:cNvPr id="31" name="Line"/>
              <p:cNvSpPr/>
              <p:nvPr/>
            </p:nvSpPr>
            <p:spPr>
              <a:xfrm flipV="1">
                <a:off x="6349" y="1263650"/>
                <a:ext cx="631826" cy="631825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8F8F8"/>
                    </a:solidFill>
                  </a:defRPr>
                </a:pPr>
              </a:p>
            </p:txBody>
          </p:sp>
          <p:sp>
            <p:nvSpPr>
              <p:cNvPr id="32" name="Line"/>
              <p:cNvSpPr/>
              <p:nvPr/>
            </p:nvSpPr>
            <p:spPr>
              <a:xfrm flipV="1">
                <a:off x="-1" y="-1"/>
                <a:ext cx="638177" cy="638177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8F8F8"/>
                    </a:solidFill>
                  </a:defRPr>
                </a:pPr>
              </a:p>
            </p:txBody>
          </p:sp>
        </p:grpSp>
        <p:sp>
          <p:nvSpPr>
            <p:cNvPr id="34" name="Triangle"/>
            <p:cNvSpPr/>
            <p:nvPr/>
          </p:nvSpPr>
          <p:spPr>
            <a:xfrm rot="18900000">
              <a:off x="3012617" y="412292"/>
              <a:ext cx="1990726" cy="199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</p:grpSp>
      <p:sp>
        <p:nvSpPr>
          <p:cNvPr id="36" name="Title Text"/>
          <p:cNvSpPr txBox="1"/>
          <p:nvPr>
            <p:ph type="title"/>
          </p:nvPr>
        </p:nvSpPr>
        <p:spPr>
          <a:xfrm>
            <a:off x="914400" y="228600"/>
            <a:ext cx="7772400" cy="2438400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lnSpc>
                <a:spcPct val="100000"/>
              </a:lnSpc>
              <a:defRPr sz="6600">
                <a:solidFill>
                  <a:srgbClr val="6666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grpSp>
        <p:nvGrpSpPr>
          <p:cNvPr id="44" name="Group"/>
          <p:cNvGrpSpPr/>
          <p:nvPr/>
        </p:nvGrpSpPr>
        <p:grpSpPr>
          <a:xfrm>
            <a:off x="3344862" y="2457449"/>
            <a:ext cx="5449888" cy="4684137"/>
            <a:chOff x="0" y="0"/>
            <a:chExt cx="5449887" cy="4684135"/>
          </a:xfrm>
        </p:grpSpPr>
        <p:sp>
          <p:nvSpPr>
            <p:cNvPr id="37" name="Polygon"/>
            <p:cNvSpPr/>
            <p:nvPr/>
          </p:nvSpPr>
          <p:spPr>
            <a:xfrm>
              <a:off x="4167187" y="898525"/>
              <a:ext cx="1282701" cy="1282700"/>
            </a:xfrm>
            <a:prstGeom prst="diamond">
              <a:avLst/>
            </a:pr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38" name="Shape"/>
            <p:cNvSpPr/>
            <p:nvPr/>
          </p:nvSpPr>
          <p:spPr>
            <a:xfrm>
              <a:off x="3101975" y="614362"/>
              <a:ext cx="638175" cy="1890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439" y="0"/>
                  </a:moveTo>
                  <a:lnTo>
                    <a:pt x="0" y="7236"/>
                  </a:lnTo>
                  <a:lnTo>
                    <a:pt x="0" y="21600"/>
                  </a:lnTo>
                  <a:lnTo>
                    <a:pt x="21600" y="14309"/>
                  </a:lnTo>
                  <a:lnTo>
                    <a:pt x="21439" y="0"/>
                  </a:ln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39" name="Triangle"/>
            <p:cNvSpPr/>
            <p:nvPr/>
          </p:nvSpPr>
          <p:spPr>
            <a:xfrm rot="18900000">
              <a:off x="666750" y="1717675"/>
              <a:ext cx="1990725" cy="1990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40" name="Triangle"/>
            <p:cNvSpPr/>
            <p:nvPr/>
          </p:nvSpPr>
          <p:spPr>
            <a:xfrm flipH="1" rot="13500000">
              <a:off x="2706687" y="3595687"/>
              <a:ext cx="901701" cy="90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41" name="Triangle"/>
            <p:cNvSpPr/>
            <p:nvPr/>
          </p:nvSpPr>
          <p:spPr>
            <a:xfrm rot="16200000">
              <a:off x="3676650" y="2189162"/>
              <a:ext cx="1362075" cy="135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42" name="Triangle"/>
            <p:cNvSpPr/>
            <p:nvPr/>
          </p:nvSpPr>
          <p:spPr>
            <a:xfrm rot="10800000">
              <a:off x="0" y="0"/>
              <a:ext cx="1990725" cy="199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43" name="Triangle"/>
            <p:cNvSpPr/>
            <p:nvPr/>
          </p:nvSpPr>
          <p:spPr>
            <a:xfrm flipH="1" rot="8100000">
              <a:off x="2068512" y="1831975"/>
              <a:ext cx="901701" cy="90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</p:grpSp>
      <p:sp>
        <p:nvSpPr>
          <p:cNvPr id="45" name="Rectangle"/>
          <p:cNvSpPr/>
          <p:nvPr/>
        </p:nvSpPr>
        <p:spPr>
          <a:xfrm>
            <a:off x="6588125" y="5181600"/>
            <a:ext cx="2555875" cy="38100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2400">
                <a:solidFill>
                  <a:srgbClr val="F8F8F8"/>
                </a:solidFill>
              </a:defRPr>
            </a:pPr>
          </a:p>
        </p:txBody>
      </p:sp>
      <p:sp>
        <p:nvSpPr>
          <p:cNvPr id="46" name="Body Level One…"/>
          <p:cNvSpPr txBox="1"/>
          <p:nvPr>
            <p:ph type="body" sz="quarter" idx="1"/>
          </p:nvPr>
        </p:nvSpPr>
        <p:spPr>
          <a:xfrm>
            <a:off x="4876800" y="4733925"/>
            <a:ext cx="4259263" cy="377825"/>
          </a:xfrm>
          <a:prstGeom prst="rect">
            <a:avLst/>
          </a:prstGeom>
          <a:solidFill>
            <a:srgbClr val="6666FF"/>
          </a:solidFill>
          <a:ln>
            <a:solidFill>
              <a:srgbClr val="6666FF"/>
            </a:solidFill>
            <a:round/>
          </a:ln>
        </p:spPr>
        <p:txBody>
          <a:bodyPr lIns="0" tIns="0" rIns="0" bIns="0" anchor="b">
            <a:normAutofit fontScale="100000" lnSpcReduction="0"/>
          </a:bodyPr>
          <a:lstStyle>
            <a:lvl1pPr marL="0" indent="0">
              <a:spcBef>
                <a:spcPts val="0"/>
              </a:spcBef>
              <a:buClrTx/>
              <a:buSzTx/>
              <a:buNone/>
              <a:defRPr sz="2400">
                <a:solidFill>
                  <a:srgbClr val="000000"/>
                </a:solidFill>
              </a:defRPr>
            </a:lvl1pPr>
            <a:lvl2pPr marL="0" indent="457200">
              <a:spcBef>
                <a:spcPts val="0"/>
              </a:spcBef>
              <a:buClrTx/>
              <a:buSzTx/>
              <a:buNone/>
              <a:defRPr sz="2400">
                <a:solidFill>
                  <a:srgbClr val="000000"/>
                </a:solidFill>
              </a:defRPr>
            </a:lvl2pPr>
            <a:lvl3pPr marL="0" indent="914400">
              <a:spcBef>
                <a:spcPts val="0"/>
              </a:spcBef>
              <a:buClrTx/>
              <a:buSzTx/>
              <a:buNone/>
              <a:defRPr sz="2400">
                <a:solidFill>
                  <a:srgbClr val="000000"/>
                </a:solidFill>
              </a:defRPr>
            </a:lvl3pPr>
            <a:lvl4pPr marL="0" indent="1371600">
              <a:spcBef>
                <a:spcPts val="0"/>
              </a:spcBef>
              <a:buClrTx/>
              <a:buSzTx/>
              <a:buNone/>
              <a:defRPr sz="2400">
                <a:solidFill>
                  <a:srgbClr val="000000"/>
                </a:solidFill>
              </a:defRPr>
            </a:lvl4pPr>
            <a:lvl5pPr marL="0" indent="1828800">
              <a:spcBef>
                <a:spcPts val="0"/>
              </a:spcBef>
              <a:buClrTx/>
              <a:buSzTx/>
              <a:buNone/>
              <a:defRPr sz="2400"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"/>
          <p:cNvSpPr/>
          <p:nvPr/>
        </p:nvSpPr>
        <p:spPr>
          <a:xfrm flipH="1" rot="6480000">
            <a:off x="730250" y="1489074"/>
            <a:ext cx="901700" cy="901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accent2"/>
            </a:solidFill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8F8F8"/>
                </a:solidFill>
              </a:defRPr>
            </a:pPr>
          </a:p>
        </p:txBody>
      </p:sp>
      <p:grpSp>
        <p:nvGrpSpPr>
          <p:cNvPr id="14" name="Group"/>
          <p:cNvGrpSpPr/>
          <p:nvPr/>
        </p:nvGrpSpPr>
        <p:grpSpPr>
          <a:xfrm>
            <a:off x="3953332" y="1538744"/>
            <a:ext cx="5415636" cy="5887124"/>
            <a:chOff x="0" y="0"/>
            <a:chExt cx="5415635" cy="5887122"/>
          </a:xfrm>
        </p:grpSpPr>
        <p:sp>
          <p:nvSpPr>
            <p:cNvPr id="3" name="Triangle"/>
            <p:cNvSpPr/>
            <p:nvPr/>
          </p:nvSpPr>
          <p:spPr>
            <a:xfrm flipH="1" rot="13500000">
              <a:off x="3115805" y="4462005"/>
              <a:ext cx="901701" cy="90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4" name="Triangle"/>
            <p:cNvSpPr/>
            <p:nvPr/>
          </p:nvSpPr>
          <p:spPr>
            <a:xfrm rot="16200000">
              <a:off x="3525380" y="3730167"/>
              <a:ext cx="1362076" cy="135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5" name="Polygon"/>
            <p:cNvSpPr/>
            <p:nvPr/>
          </p:nvSpPr>
          <p:spPr>
            <a:xfrm>
              <a:off x="3900030" y="2607805"/>
              <a:ext cx="1282701" cy="1282701"/>
            </a:xfrm>
            <a:prstGeom prst="diamond">
              <a:avLst/>
            </a:pr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6" name="Triangle"/>
            <p:cNvSpPr/>
            <p:nvPr/>
          </p:nvSpPr>
          <p:spPr>
            <a:xfrm rot="13500000">
              <a:off x="412292" y="3484105"/>
              <a:ext cx="1990726" cy="199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sp>
          <p:nvSpPr>
            <p:cNvPr id="7" name="Triangle"/>
            <p:cNvSpPr/>
            <p:nvPr/>
          </p:nvSpPr>
          <p:spPr>
            <a:xfrm flipH="1" rot="8100000">
              <a:off x="1953755" y="2422067"/>
              <a:ext cx="901701" cy="90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  <p:grpSp>
          <p:nvGrpSpPr>
            <p:cNvPr id="12" name="Group"/>
            <p:cNvGrpSpPr/>
            <p:nvPr/>
          </p:nvGrpSpPr>
          <p:grpSpPr>
            <a:xfrm>
              <a:off x="3006267" y="1928355"/>
              <a:ext cx="638176" cy="1901826"/>
              <a:chOff x="0" y="0"/>
              <a:chExt cx="638175" cy="1901825"/>
            </a:xfrm>
          </p:grpSpPr>
          <p:sp>
            <p:nvSpPr>
              <p:cNvPr id="8" name="Line"/>
              <p:cNvSpPr/>
              <p:nvPr/>
            </p:nvSpPr>
            <p:spPr>
              <a:xfrm flipH="1">
                <a:off x="634999" y="15875"/>
                <a:ext cx="1" cy="1244600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8F8F8"/>
                    </a:solidFill>
                  </a:defRPr>
                </a:pPr>
              </a:p>
            </p:txBody>
          </p:sp>
          <p:sp>
            <p:nvSpPr>
              <p:cNvPr id="9" name="Line"/>
              <p:cNvSpPr/>
              <p:nvPr/>
            </p:nvSpPr>
            <p:spPr>
              <a:xfrm flipH="1">
                <a:off x="6349" y="631825"/>
                <a:ext cx="2" cy="1270000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8F8F8"/>
                    </a:solidFill>
                  </a:defRPr>
                </a:pPr>
              </a:p>
            </p:txBody>
          </p:sp>
          <p:sp>
            <p:nvSpPr>
              <p:cNvPr id="10" name="Line"/>
              <p:cNvSpPr/>
              <p:nvPr/>
            </p:nvSpPr>
            <p:spPr>
              <a:xfrm flipV="1">
                <a:off x="6349" y="1263650"/>
                <a:ext cx="631826" cy="631825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8F8F8"/>
                    </a:solidFill>
                  </a:defRPr>
                </a:pPr>
              </a:p>
            </p:txBody>
          </p:sp>
          <p:sp>
            <p:nvSpPr>
              <p:cNvPr id="11" name="Line"/>
              <p:cNvSpPr/>
              <p:nvPr/>
            </p:nvSpPr>
            <p:spPr>
              <a:xfrm flipV="1">
                <a:off x="-1" y="-1"/>
                <a:ext cx="638177" cy="638177"/>
              </a:xfrm>
              <a:prstGeom prst="line">
                <a:avLst/>
              </a:prstGeom>
              <a:noFill/>
              <a:ln w="12700" cap="flat">
                <a:solidFill>
                  <a:schemeClr val="accent2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8F8F8"/>
                    </a:solidFill>
                  </a:defRPr>
                </a:pPr>
              </a:p>
            </p:txBody>
          </p:sp>
        </p:grpSp>
        <p:sp>
          <p:nvSpPr>
            <p:cNvPr id="13" name="Triangle"/>
            <p:cNvSpPr/>
            <p:nvPr/>
          </p:nvSpPr>
          <p:spPr>
            <a:xfrm rot="18900000">
              <a:off x="3012617" y="412292"/>
              <a:ext cx="1990726" cy="199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</a:p>
          </p:txBody>
        </p:sp>
      </p:grpSp>
      <p:sp>
        <p:nvSpPr>
          <p:cNvPr id="15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37" tIns="46037" rIns="46037" bIns="46037" anchor="ctr"/>
          <a:lstStyle/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37" tIns="46037" rIns="46037" bIns="46037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xfrm>
            <a:off x="1371600" y="6568540"/>
            <a:ext cx="304800" cy="28946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6037" tIns="46037" rIns="46037" bIns="46037" anchor="b">
            <a:spAutoFit/>
          </a:bodyPr>
          <a:lstStyle>
            <a:lvl1pPr algn="r">
              <a:defRPr sz="1400">
                <a:solidFill>
                  <a:srgbClr val="F8F8F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FFCC00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FFCC00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FFCC00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FFCC00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FFCC00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0" marR="0" indent="45720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FFCC00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0" marR="0" indent="91440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FFCC00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0" marR="0" indent="137160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FFCC00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0" marR="0" indent="182880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FFCC00"/>
          </a:solidFill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6666FF"/>
        </a:buClr>
        <a:buSzPct val="70000"/>
        <a:buFontTx/>
        <a:buChar char="◆"/>
        <a:tabLst/>
        <a:defRPr b="0" baseline="0" cap="none" i="0" spc="0" strike="noStrike" sz="3200" u="none">
          <a:solidFill>
            <a:srgbClr val="F8F8F8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6666FF"/>
        </a:buClr>
        <a:buSzPct val="65000"/>
        <a:buFontTx/>
        <a:buChar char="■"/>
        <a:tabLst/>
        <a:defRPr b="0" baseline="0" cap="none" i="0" spc="0" strike="noStrike" sz="3200" u="none">
          <a:solidFill>
            <a:srgbClr val="F8F8F8"/>
          </a:solidFill>
          <a:uFillTx/>
          <a:latin typeface="Arial"/>
          <a:ea typeface="Arial"/>
          <a:cs typeface="Arial"/>
          <a:sym typeface="Arial"/>
        </a:defRPr>
      </a:lvl2pPr>
      <a:lvl3pPr marL="116205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6666FF"/>
        </a:buClr>
        <a:buSzPct val="60000"/>
        <a:buFontTx/>
        <a:buChar char="◆"/>
        <a:tabLst/>
        <a:defRPr b="0" baseline="0" cap="none" i="0" spc="0" strike="noStrike" sz="3200" u="none">
          <a:solidFill>
            <a:srgbClr val="F8F8F8"/>
          </a:solidFill>
          <a:uFillTx/>
          <a:latin typeface="Arial"/>
          <a:ea typeface="Arial"/>
          <a:cs typeface="Arial"/>
          <a:sym typeface="Arial"/>
        </a:defRPr>
      </a:lvl3pPr>
      <a:lvl4pPr marL="156591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6666FF"/>
        </a:buClr>
        <a:buSzPct val="70000"/>
        <a:buFontTx/>
        <a:buChar char="■"/>
        <a:tabLst/>
        <a:defRPr b="0" baseline="0" cap="none" i="0" spc="0" strike="noStrike" sz="3200" u="none">
          <a:solidFill>
            <a:srgbClr val="F8F8F8"/>
          </a:solidFill>
          <a:uFillTx/>
          <a:latin typeface="Arial"/>
          <a:ea typeface="Arial"/>
          <a:cs typeface="Arial"/>
          <a:sym typeface="Arial"/>
        </a:defRPr>
      </a:lvl4pPr>
      <a:lvl5pPr marL="194945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6666FF"/>
        </a:buClr>
        <a:buSzPct val="65000"/>
        <a:buFontTx/>
        <a:buChar char="◆"/>
        <a:tabLst/>
        <a:defRPr b="0" baseline="0" cap="none" i="0" spc="0" strike="noStrike" sz="3200" u="none">
          <a:solidFill>
            <a:srgbClr val="F8F8F8"/>
          </a:solidFill>
          <a:uFillTx/>
          <a:latin typeface="Arial"/>
          <a:ea typeface="Arial"/>
          <a:cs typeface="Arial"/>
          <a:sym typeface="Arial"/>
        </a:defRPr>
      </a:lvl5pPr>
      <a:lvl6pPr marL="240665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6666FF"/>
        </a:buClr>
        <a:buSzPct val="65000"/>
        <a:buFontTx/>
        <a:buChar char="•"/>
        <a:tabLst/>
        <a:defRPr b="0" baseline="0" cap="none" i="0" spc="0" strike="noStrike" sz="3200" u="none">
          <a:solidFill>
            <a:srgbClr val="F8F8F8"/>
          </a:solidFill>
          <a:uFillTx/>
          <a:latin typeface="Arial"/>
          <a:ea typeface="Arial"/>
          <a:cs typeface="Arial"/>
          <a:sym typeface="Arial"/>
        </a:defRPr>
      </a:lvl6pPr>
      <a:lvl7pPr marL="286385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6666FF"/>
        </a:buClr>
        <a:buSzPct val="65000"/>
        <a:buFontTx/>
        <a:buChar char="•"/>
        <a:tabLst/>
        <a:defRPr b="0" baseline="0" cap="none" i="0" spc="0" strike="noStrike" sz="3200" u="none">
          <a:solidFill>
            <a:srgbClr val="F8F8F8"/>
          </a:solidFill>
          <a:uFillTx/>
          <a:latin typeface="Arial"/>
          <a:ea typeface="Arial"/>
          <a:cs typeface="Arial"/>
          <a:sym typeface="Arial"/>
        </a:defRPr>
      </a:lvl7pPr>
      <a:lvl8pPr marL="332105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6666FF"/>
        </a:buClr>
        <a:buSzPct val="65000"/>
        <a:buFontTx/>
        <a:buChar char="•"/>
        <a:tabLst/>
        <a:defRPr b="0" baseline="0" cap="none" i="0" spc="0" strike="noStrike" sz="3200" u="none">
          <a:solidFill>
            <a:srgbClr val="F8F8F8"/>
          </a:solidFill>
          <a:uFillTx/>
          <a:latin typeface="Arial"/>
          <a:ea typeface="Arial"/>
          <a:cs typeface="Arial"/>
          <a:sym typeface="Arial"/>
        </a:defRPr>
      </a:lvl8pPr>
      <a:lvl9pPr marL="377825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6666FF"/>
        </a:buClr>
        <a:buSzPct val="65000"/>
        <a:buFontTx/>
        <a:buChar char="•"/>
        <a:tabLst/>
        <a:defRPr b="0" baseline="0" cap="none" i="0" spc="0" strike="noStrike" sz="3200" u="none">
          <a:solidFill>
            <a:srgbClr val="F8F8F8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Words High School  Volume II:"/>
          <p:cNvSpPr txBox="1"/>
          <p:nvPr/>
        </p:nvSpPr>
        <p:spPr>
          <a:xfrm>
            <a:off x="2411412" y="404812"/>
            <a:ext cx="4597262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>
                <a:solidFill>
                  <a:srgbClr val="F8F8F8"/>
                </a:solidFill>
              </a:defRPr>
            </a:lvl1pPr>
          </a:lstStyle>
          <a:p>
            <a:pPr/>
            <a:r>
              <a:t>Words High School  Volume II: </a:t>
            </a:r>
          </a:p>
        </p:txBody>
      </p:sp>
      <p:sp>
        <p:nvSpPr>
          <p:cNvPr id="64" name="Scrutiny: Slide 2…"/>
          <p:cNvSpPr txBox="1"/>
          <p:nvPr/>
        </p:nvSpPr>
        <p:spPr>
          <a:xfrm>
            <a:off x="179387" y="1125537"/>
            <a:ext cx="2808288" cy="3880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solidFill>
                  <a:srgbClr val="F8F8F8"/>
                </a:solidFill>
              </a:defRPr>
            </a:pPr>
            <a:r>
              <a:t>Scrutiny: </a:t>
            </a:r>
            <a:r>
              <a:rPr sz="1400">
                <a:solidFill>
                  <a:srgbClr val="C0C0C0"/>
                </a:solidFill>
              </a:rPr>
              <a:t>Slide 2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Acquiesce: </a:t>
            </a:r>
            <a:r>
              <a:rPr sz="1200">
                <a:solidFill>
                  <a:srgbClr val="C0C0C0"/>
                </a:solidFill>
              </a:rPr>
              <a:t>Slide 3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Exonerate:</a:t>
            </a:r>
            <a:r>
              <a:rPr sz="1400">
                <a:solidFill>
                  <a:srgbClr val="C0C0C0"/>
                </a:solidFill>
              </a:rPr>
              <a:t> Slide 4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Plaintive: </a:t>
            </a:r>
            <a:r>
              <a:rPr sz="1400">
                <a:solidFill>
                  <a:srgbClr val="C0C0C0"/>
                </a:solidFill>
              </a:rPr>
              <a:t>Slide 5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Perfidy: </a:t>
            </a:r>
            <a:r>
              <a:rPr sz="1400">
                <a:solidFill>
                  <a:srgbClr val="C0C0C0"/>
                </a:solidFill>
              </a:rPr>
              <a:t>Slide 6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Formidable: </a:t>
            </a:r>
            <a:r>
              <a:rPr sz="1200">
                <a:solidFill>
                  <a:srgbClr val="C0C0C0"/>
                </a:solidFill>
              </a:rPr>
              <a:t>Slide 7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Redress: </a:t>
            </a:r>
            <a:r>
              <a:rPr sz="1200">
                <a:solidFill>
                  <a:srgbClr val="C0C0C0"/>
                </a:solidFill>
              </a:rPr>
              <a:t>Slide 8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Kindred: </a:t>
            </a:r>
            <a:r>
              <a:rPr sz="1200">
                <a:solidFill>
                  <a:srgbClr val="C0C0C0"/>
                </a:solidFill>
              </a:rPr>
              <a:t>Slide 9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Plunder: </a:t>
            </a:r>
            <a:r>
              <a:rPr sz="1200">
                <a:solidFill>
                  <a:srgbClr val="C0C0C0"/>
                </a:solidFill>
              </a:rPr>
              <a:t>Slide 10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</a:p>
          <a:p>
            <a:pPr>
              <a:defRPr sz="2000">
                <a:solidFill>
                  <a:srgbClr val="F8F8F8"/>
                </a:solidFill>
              </a:defRPr>
            </a:pPr>
          </a:p>
          <a:p>
            <a:pPr>
              <a:defRPr sz="2000">
                <a:solidFill>
                  <a:srgbClr val="F8F8F8"/>
                </a:solidFill>
              </a:defRPr>
            </a:pPr>
          </a:p>
        </p:txBody>
      </p:sp>
      <p:sp>
        <p:nvSpPr>
          <p:cNvPr id="65" name="Intuitive: Slide 19…"/>
          <p:cNvSpPr txBox="1"/>
          <p:nvPr/>
        </p:nvSpPr>
        <p:spPr>
          <a:xfrm>
            <a:off x="6011862" y="1052512"/>
            <a:ext cx="3132138" cy="4607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Intuitive: </a:t>
            </a:r>
            <a:r>
              <a:rPr sz="1200">
                <a:solidFill>
                  <a:srgbClr val="C0C0C0"/>
                </a:solidFill>
              </a:rPr>
              <a:t>Slide 19 </a:t>
            </a:r>
            <a:endParaRPr sz="12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Rapt: </a:t>
            </a:r>
            <a:r>
              <a:rPr sz="1200">
                <a:solidFill>
                  <a:srgbClr val="C0C0C0"/>
                </a:solidFill>
              </a:rPr>
              <a:t>Slide 20</a:t>
            </a:r>
            <a:endParaRPr sz="12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Malicious: </a:t>
            </a:r>
            <a:r>
              <a:rPr sz="1200">
                <a:solidFill>
                  <a:srgbClr val="C0C0C0"/>
                </a:solidFill>
              </a:rPr>
              <a:t>Slide 21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Oscillate: </a:t>
            </a:r>
            <a:r>
              <a:rPr sz="1200">
                <a:solidFill>
                  <a:srgbClr val="C0C0C0"/>
                </a:solidFill>
              </a:rPr>
              <a:t>Slide 22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Augment: </a:t>
            </a:r>
            <a:r>
              <a:rPr sz="1200">
                <a:solidFill>
                  <a:srgbClr val="C0C0C0"/>
                </a:solidFill>
              </a:rPr>
              <a:t>Slide 23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Cacophony: </a:t>
            </a:r>
            <a:r>
              <a:rPr sz="1200">
                <a:solidFill>
                  <a:srgbClr val="C0C0C0"/>
                </a:solidFill>
              </a:rPr>
              <a:t>Slide 24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Herald: </a:t>
            </a:r>
            <a:r>
              <a:rPr sz="1200">
                <a:solidFill>
                  <a:srgbClr val="C0C0C0"/>
                </a:solidFill>
              </a:rPr>
              <a:t>Slide 25</a:t>
            </a:r>
            <a:endParaRPr sz="12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Emulate</a:t>
            </a:r>
            <a:r>
              <a:rPr sz="1200">
                <a:solidFill>
                  <a:srgbClr val="C0C0C0"/>
                </a:solidFill>
              </a:rPr>
              <a:t>: Slide 26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C0C0C0"/>
                </a:solidFill>
              </a:defRPr>
            </a:pPr>
          </a:p>
          <a:p>
            <a:pPr>
              <a:defRPr sz="20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</p:txBody>
      </p:sp>
      <p:sp>
        <p:nvSpPr>
          <p:cNvPr id="66" name="Dissipate: Slide 11…"/>
          <p:cNvSpPr txBox="1"/>
          <p:nvPr/>
        </p:nvSpPr>
        <p:spPr>
          <a:xfrm>
            <a:off x="3132137" y="1125537"/>
            <a:ext cx="2879726" cy="4429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solidFill>
                  <a:srgbClr val="F8F8F8"/>
                </a:solidFill>
              </a:defRPr>
            </a:pPr>
            <a:r>
              <a:t>Dissipate: </a:t>
            </a:r>
            <a:r>
              <a:rPr sz="1200">
                <a:solidFill>
                  <a:srgbClr val="C0C0C0"/>
                </a:solidFill>
              </a:rPr>
              <a:t>Slide 11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Portend: </a:t>
            </a:r>
            <a:r>
              <a:rPr sz="1200">
                <a:solidFill>
                  <a:srgbClr val="C0C0C0"/>
                </a:solidFill>
              </a:rPr>
              <a:t>Slide 12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Periphery: </a:t>
            </a:r>
            <a:r>
              <a:rPr sz="1200">
                <a:solidFill>
                  <a:srgbClr val="C0C0C0"/>
                </a:solidFill>
              </a:rPr>
              <a:t>Slide 13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Animosity: </a:t>
            </a:r>
            <a:r>
              <a:rPr sz="1200">
                <a:solidFill>
                  <a:srgbClr val="C0C0C0"/>
                </a:solidFill>
              </a:rPr>
              <a:t>Slide 14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Contrite: </a:t>
            </a:r>
            <a:r>
              <a:rPr sz="1200">
                <a:solidFill>
                  <a:srgbClr val="C0C0C0"/>
                </a:solidFill>
              </a:rPr>
              <a:t>Slide 15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Depravity: </a:t>
            </a:r>
            <a:r>
              <a:rPr sz="1200">
                <a:solidFill>
                  <a:srgbClr val="C0C0C0"/>
                </a:solidFill>
              </a:rPr>
              <a:t>Slide 16</a:t>
            </a:r>
            <a:endParaRPr sz="12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Attrition: </a:t>
            </a:r>
            <a:r>
              <a:rPr sz="1200">
                <a:solidFill>
                  <a:srgbClr val="C0C0C0"/>
                </a:solidFill>
              </a:rPr>
              <a:t>Slide 17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Indifference: </a:t>
            </a:r>
            <a:r>
              <a:rPr sz="1200">
                <a:solidFill>
                  <a:srgbClr val="C0C0C0"/>
                </a:solidFill>
              </a:rPr>
              <a:t>Slide 18</a:t>
            </a:r>
            <a:endParaRPr sz="1400">
              <a:solidFill>
                <a:srgbClr val="C0C0C0"/>
              </a:solidFill>
            </a:endParaRPr>
          </a:p>
          <a:p>
            <a:pPr>
              <a:defRPr sz="2000">
                <a:solidFill>
                  <a:srgbClr val="F8F8F8"/>
                </a:solidFill>
              </a:defRPr>
            </a:pPr>
          </a:p>
          <a:p>
            <a:pPr>
              <a:defRPr sz="20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  <a:p>
            <a:pPr>
              <a:defRPr sz="1200">
                <a:solidFill>
                  <a:srgbClr val="F8F8F8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under."/>
          <p:cNvSpPr txBox="1"/>
          <p:nvPr/>
        </p:nvSpPr>
        <p:spPr>
          <a:xfrm>
            <a:off x="5867400" y="3860800"/>
            <a:ext cx="14398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plunder.</a:t>
            </a:r>
          </a:p>
        </p:txBody>
      </p:sp>
      <p:sp>
        <p:nvSpPr>
          <p:cNvPr id="300" name="plunder"/>
          <p:cNvSpPr txBox="1"/>
          <p:nvPr/>
        </p:nvSpPr>
        <p:spPr>
          <a:xfrm>
            <a:off x="971550" y="3284537"/>
            <a:ext cx="1439863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plunder</a:t>
            </a:r>
          </a:p>
        </p:txBody>
      </p:sp>
      <p:grpSp>
        <p:nvGrpSpPr>
          <p:cNvPr id="303" name="Group"/>
          <p:cNvGrpSpPr/>
          <p:nvPr/>
        </p:nvGrpSpPr>
        <p:grpSpPr>
          <a:xfrm>
            <a:off x="323850" y="4581525"/>
            <a:ext cx="5400675" cy="1368931"/>
            <a:chOff x="0" y="0"/>
            <a:chExt cx="5400675" cy="1368931"/>
          </a:xfrm>
        </p:grpSpPr>
        <p:sp>
          <p:nvSpPr>
            <p:cNvPr id="301" name="Slaughterhouse 5…"/>
            <p:cNvSpPr txBox="1"/>
            <p:nvPr/>
          </p:nvSpPr>
          <p:spPr>
            <a:xfrm>
              <a:off x="2376487" y="576262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Slaughterhouse 5</a:t>
              </a:r>
            </a:p>
            <a:p>
              <a:pPr>
                <a:defRPr sz="2400"/>
              </a:pPr>
              <a:r>
                <a:t>   --Kurt Vonnegut</a:t>
              </a:r>
            </a:p>
          </p:txBody>
        </p:sp>
        <p:sp>
          <p:nvSpPr>
            <p:cNvPr id="302" name="He was arrested for"/>
            <p:cNvSpPr txBox="1"/>
            <p:nvPr/>
          </p:nvSpPr>
          <p:spPr>
            <a:xfrm>
              <a:off x="0" y="0"/>
              <a:ext cx="33115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He was arrested for</a:t>
              </a:r>
            </a:p>
          </p:txBody>
        </p:sp>
      </p:grpSp>
      <p:sp>
        <p:nvSpPr>
          <p:cNvPr id="304" name="plunder."/>
          <p:cNvSpPr txBox="1"/>
          <p:nvPr/>
        </p:nvSpPr>
        <p:spPr>
          <a:xfrm>
            <a:off x="7669212" y="3141662"/>
            <a:ext cx="14747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plunder.</a:t>
            </a:r>
          </a:p>
        </p:txBody>
      </p:sp>
      <p:sp>
        <p:nvSpPr>
          <p:cNvPr id="305" name="plundering."/>
          <p:cNvSpPr txBox="1"/>
          <p:nvPr/>
        </p:nvSpPr>
        <p:spPr>
          <a:xfrm>
            <a:off x="3635375" y="4581525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plundering.</a:t>
            </a:r>
          </a:p>
        </p:txBody>
      </p:sp>
      <p:grpSp>
        <p:nvGrpSpPr>
          <p:cNvPr id="308" name="Group"/>
          <p:cNvGrpSpPr/>
          <p:nvPr/>
        </p:nvGrpSpPr>
        <p:grpSpPr>
          <a:xfrm>
            <a:off x="179387" y="3860800"/>
            <a:ext cx="7129463" cy="1224469"/>
            <a:chOff x="0" y="0"/>
            <a:chExt cx="7129462" cy="1224468"/>
          </a:xfrm>
        </p:grpSpPr>
        <p:sp>
          <p:nvSpPr>
            <p:cNvPr id="306" name="Force is all they know, force, fraud and"/>
            <p:cNvSpPr txBox="1"/>
            <p:nvPr/>
          </p:nvSpPr>
          <p:spPr>
            <a:xfrm>
              <a:off x="0" y="0"/>
              <a:ext cx="56880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Force is all they know, force, fraud and</a:t>
              </a:r>
            </a:p>
          </p:txBody>
        </p:sp>
        <p:sp>
          <p:nvSpPr>
            <p:cNvPr id="307" name="Atlas Shrugged…"/>
            <p:cNvSpPr txBox="1"/>
            <p:nvPr/>
          </p:nvSpPr>
          <p:spPr>
            <a:xfrm>
              <a:off x="4105275" y="431800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Atlas Shrugged</a:t>
              </a:r>
            </a:p>
            <a:p>
              <a:pPr>
                <a:defRPr sz="2400"/>
              </a:pPr>
              <a:r>
                <a:t>   --Ayn Rand</a:t>
              </a:r>
            </a:p>
          </p:txBody>
        </p:sp>
      </p:grpSp>
      <p:sp>
        <p:nvSpPr>
          <p:cNvPr id="309" name="Plunder: V: raid for the purpose of stealing…"/>
          <p:cNvSpPr txBox="1"/>
          <p:nvPr/>
        </p:nvSpPr>
        <p:spPr>
          <a:xfrm>
            <a:off x="2543175" y="0"/>
            <a:ext cx="6337300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F8F8F8"/>
                </a:solidFill>
              </a:defRPr>
            </a:pPr>
            <a:r>
              <a:t>Plunder: V: raid for the purpose of stealing</a:t>
            </a:r>
          </a:p>
          <a:p>
            <a:pPr>
              <a:defRPr sz="2400">
                <a:solidFill>
                  <a:srgbClr val="F8F8F8"/>
                </a:solidFill>
              </a:defRPr>
            </a:pPr>
            <a:r>
              <a:t>N: stolen goods</a:t>
            </a:r>
          </a:p>
        </p:txBody>
      </p:sp>
      <p:pic>
        <p:nvPicPr>
          <p:cNvPr id="310" name="ANd9GcSAvxHJThK0hewwR33aDV_YysmFN0udknRlYFxp5oU4ObszvZAAVA.jpg" descr="ANd9GcSAvxHJThK0hewwR33aDV_YysmFN0udknRlYFxp5oU4ObszvZAAV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2286000" cy="19431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3" name="Group"/>
          <p:cNvGrpSpPr/>
          <p:nvPr/>
        </p:nvGrpSpPr>
        <p:grpSpPr>
          <a:xfrm>
            <a:off x="2903537" y="471487"/>
            <a:ext cx="4273551" cy="1563688"/>
            <a:chOff x="0" y="0"/>
            <a:chExt cx="4273550" cy="1563687"/>
          </a:xfrm>
        </p:grpSpPr>
        <p:sp>
          <p:nvSpPr>
            <p:cNvPr id="311" name="syn: loot, pillage"/>
            <p:cNvSpPr/>
            <p:nvPr/>
          </p:nvSpPr>
          <p:spPr>
            <a:xfrm>
              <a:off x="0" y="293687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8F8F8"/>
                  </a:solidFill>
                </a:defRPr>
              </a:lvl1pPr>
            </a:lstStyle>
            <a:p>
              <a:pPr/>
              <a:r>
                <a:t>syn: loot, pillage</a:t>
              </a:r>
            </a:p>
          </p:txBody>
        </p:sp>
        <p:sp>
          <p:nvSpPr>
            <p:cNvPr id="312" name="Forms: N: plunder…"/>
            <p:cNvSpPr/>
            <p:nvPr/>
          </p:nvSpPr>
          <p:spPr>
            <a:xfrm>
              <a:off x="3003550" y="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N: plunder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plunder, plunders,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plundered, plundering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plunderous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Adv: 00</a:t>
              </a:r>
            </a:p>
          </p:txBody>
        </p:sp>
      </p:grpSp>
      <p:grpSp>
        <p:nvGrpSpPr>
          <p:cNvPr id="319" name="Group"/>
          <p:cNvGrpSpPr/>
          <p:nvPr/>
        </p:nvGrpSpPr>
        <p:grpSpPr>
          <a:xfrm>
            <a:off x="179387" y="2133600"/>
            <a:ext cx="8964613" cy="1943606"/>
            <a:chOff x="0" y="0"/>
            <a:chExt cx="8964612" cy="1943606"/>
          </a:xfrm>
        </p:grpSpPr>
        <p:sp>
          <p:nvSpPr>
            <p:cNvPr id="314" name="their"/>
            <p:cNvSpPr txBox="1"/>
            <p:nvPr/>
          </p:nvSpPr>
          <p:spPr>
            <a:xfrm>
              <a:off x="0" y="1150937"/>
              <a:ext cx="79216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their</a:t>
              </a:r>
            </a:p>
          </p:txBody>
        </p:sp>
        <p:sp>
          <p:nvSpPr>
            <p:cNvPr id="315" name="and dwarves, wherever they can find them; and they guard"/>
            <p:cNvSpPr txBox="1"/>
            <p:nvPr/>
          </p:nvSpPr>
          <p:spPr>
            <a:xfrm>
              <a:off x="0" y="574675"/>
              <a:ext cx="84248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dwarves, wherever they can find them; and they guard </a:t>
              </a:r>
            </a:p>
          </p:txBody>
        </p:sp>
        <p:sp>
          <p:nvSpPr>
            <p:cNvPr id="316" name="Dragons steal gold and jewels, you know, from men and elves"/>
            <p:cNvSpPr txBox="1"/>
            <p:nvPr/>
          </p:nvSpPr>
          <p:spPr>
            <a:xfrm>
              <a:off x="0" y="0"/>
              <a:ext cx="89646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Dragons steal gold and jewels, you know, from men and elves </a:t>
              </a:r>
            </a:p>
          </p:txBody>
        </p:sp>
        <p:sp>
          <p:nvSpPr>
            <p:cNvPr id="317" name="The Hobbit…"/>
            <p:cNvSpPr txBox="1"/>
            <p:nvPr/>
          </p:nvSpPr>
          <p:spPr>
            <a:xfrm>
              <a:off x="5329237" y="1150937"/>
              <a:ext cx="25209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Hobbit</a:t>
              </a:r>
            </a:p>
            <a:p>
              <a:pPr>
                <a:defRPr sz="2400"/>
              </a:pPr>
              <a:r>
                <a:t>--J.R.R. Tolkien</a:t>
              </a:r>
            </a:p>
          </p:txBody>
        </p:sp>
        <p:sp>
          <p:nvSpPr>
            <p:cNvPr id="318" name="as long as they live."/>
            <p:cNvSpPr txBox="1"/>
            <p:nvPr/>
          </p:nvSpPr>
          <p:spPr>
            <a:xfrm>
              <a:off x="2232025" y="1150937"/>
              <a:ext cx="309721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as long as they live.</a:t>
              </a:r>
            </a:p>
          </p:txBody>
        </p:sp>
      </p:grpSp>
      <p:grpSp>
        <p:nvGrpSpPr>
          <p:cNvPr id="323" name="Group"/>
          <p:cNvGrpSpPr/>
          <p:nvPr/>
        </p:nvGrpSpPr>
        <p:grpSpPr>
          <a:xfrm>
            <a:off x="0" y="2636837"/>
            <a:ext cx="8748713" cy="1800732"/>
            <a:chOff x="0" y="0"/>
            <a:chExt cx="8748712" cy="1800731"/>
          </a:xfrm>
        </p:grpSpPr>
        <p:sp>
          <p:nvSpPr>
            <p:cNvPr id="320" name="king interested only in personal glory and triumphant"/>
            <p:cNvSpPr txBox="1"/>
            <p:nvPr/>
          </p:nvSpPr>
          <p:spPr>
            <a:xfrm>
              <a:off x="0" y="576262"/>
              <a:ext cx="763270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king interested only in personal glory and triumphant</a:t>
              </a:r>
            </a:p>
          </p:txBody>
        </p:sp>
        <p:sp>
          <p:nvSpPr>
            <p:cNvPr id="321" name="The Crystal Shard…"/>
            <p:cNvSpPr txBox="1"/>
            <p:nvPr/>
          </p:nvSpPr>
          <p:spPr>
            <a:xfrm>
              <a:off x="4787900" y="1008062"/>
              <a:ext cx="39608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Crystal Shard</a:t>
              </a:r>
            </a:p>
            <a:p>
              <a:pPr>
                <a:defRPr sz="2400"/>
              </a:pPr>
              <a:r>
                <a:t>   --R.A. Salvatore</a:t>
              </a:r>
            </a:p>
          </p:txBody>
        </p:sp>
        <p:sp>
          <p:nvSpPr>
            <p:cNvPr id="322" name="Everything now hinged on the assent of Heafstaag, a brutal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Everything now hinged on the assent of Heafstaag, a brutal</a:t>
              </a:r>
            </a:p>
          </p:txBody>
        </p:sp>
      </p:grpSp>
      <p:sp>
        <p:nvSpPr>
          <p:cNvPr id="324" name="Any form of the word “plunder” will appear once in every 380  pages of text."/>
          <p:cNvSpPr txBox="1"/>
          <p:nvPr/>
        </p:nvSpPr>
        <p:spPr>
          <a:xfrm>
            <a:off x="5435600" y="5734050"/>
            <a:ext cx="3368675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8F8F8"/>
                </a:solidFill>
              </a:defRPr>
            </a:lvl1pPr>
          </a:lstStyle>
          <a:p>
            <a:pPr/>
            <a:r>
              <a:t>Any form of the word “plunder” will appear once in every 380 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9" grpId="2"/>
      <p:bldP build="whole" bldLvl="1" animBg="1" rev="0" advAuto="0" spid="304" grpId="8"/>
      <p:bldP build="whole" bldLvl="1" animBg="1" rev="0" advAuto="0" spid="308" grpId="5"/>
      <p:bldP build="whole" bldLvl="1" animBg="1" rev="0" advAuto="0" spid="308" grpId="6"/>
      <p:bldP build="whole" bldLvl="1" animBg="1" rev="0" advAuto="0" spid="323" grpId="9"/>
      <p:bldP build="whole" bldLvl="1" animBg="1" rev="0" advAuto="0" spid="323" grpId="10"/>
      <p:bldP build="whole" bldLvl="1" animBg="1" rev="0" advAuto="0" spid="304" grpId="11"/>
      <p:bldP build="whole" bldLvl="1" animBg="1" rev="0" advAuto="0" spid="300" grpId="3"/>
      <p:bldP build="whole" bldLvl="1" animBg="1" rev="0" advAuto="0" spid="303" grpId="13"/>
      <p:bldP build="whole" bldLvl="1" animBg="1" rev="0" advAuto="0" spid="299" grpId="4"/>
      <p:bldP build="whole" bldLvl="1" animBg="1" rev="0" advAuto="0" spid="305" grpId="12"/>
      <p:bldP build="whole" bldLvl="1" animBg="1" rev="0" advAuto="0" spid="299" grpId="7"/>
      <p:bldP build="whole" bldLvl="1" animBg="1" rev="0" advAuto="0" spid="309" grpId="14"/>
      <p:bldP build="whole" bldLvl="1" animBg="1" rev="0" advAuto="0" spid="313" grpId="15"/>
      <p:bldP build="whole" bldLvl="1" animBg="1" rev="0" advAuto="0" spid="31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dissipated"/>
          <p:cNvSpPr txBox="1"/>
          <p:nvPr/>
        </p:nvSpPr>
        <p:spPr>
          <a:xfrm>
            <a:off x="1619250" y="2781300"/>
            <a:ext cx="16557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dissipated</a:t>
            </a:r>
          </a:p>
        </p:txBody>
      </p:sp>
      <p:grpSp>
        <p:nvGrpSpPr>
          <p:cNvPr id="330" name="Group"/>
          <p:cNvGrpSpPr/>
          <p:nvPr/>
        </p:nvGrpSpPr>
        <p:grpSpPr>
          <a:xfrm>
            <a:off x="755650" y="2349500"/>
            <a:ext cx="7920038" cy="1224469"/>
            <a:chOff x="0" y="0"/>
            <a:chExt cx="7920037" cy="1224468"/>
          </a:xfrm>
        </p:grpSpPr>
        <p:sp>
          <p:nvSpPr>
            <p:cNvPr id="327" name="down the road."/>
            <p:cNvSpPr txBox="1"/>
            <p:nvPr/>
          </p:nvSpPr>
          <p:spPr>
            <a:xfrm>
              <a:off x="5111750" y="0"/>
              <a:ext cx="22320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down the road.</a:t>
              </a:r>
            </a:p>
          </p:txBody>
        </p:sp>
        <p:sp>
          <p:nvSpPr>
            <p:cNvPr id="328" name="Slowly the voices outside"/>
            <p:cNvSpPr txBox="1"/>
            <p:nvPr/>
          </p:nvSpPr>
          <p:spPr>
            <a:xfrm>
              <a:off x="0" y="0"/>
              <a:ext cx="36004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Slowly the voices outside</a:t>
              </a:r>
            </a:p>
          </p:txBody>
        </p:sp>
        <p:sp>
          <p:nvSpPr>
            <p:cNvPr id="329" name="The Help…"/>
            <p:cNvSpPr txBox="1"/>
            <p:nvPr/>
          </p:nvSpPr>
          <p:spPr>
            <a:xfrm>
              <a:off x="4751387" y="431800"/>
              <a:ext cx="3168651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Help</a:t>
              </a:r>
            </a:p>
            <a:p>
              <a:pPr>
                <a:defRPr sz="2400"/>
              </a:pPr>
              <a:r>
                <a:t>--Kathryn Stockett</a:t>
              </a:r>
            </a:p>
          </p:txBody>
        </p:sp>
      </p:grpSp>
      <p:sp>
        <p:nvSpPr>
          <p:cNvPr id="331" name="dissipate"/>
          <p:cNvSpPr txBox="1"/>
          <p:nvPr/>
        </p:nvSpPr>
        <p:spPr>
          <a:xfrm>
            <a:off x="4284662" y="2349500"/>
            <a:ext cx="15128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dissipate</a:t>
            </a:r>
          </a:p>
        </p:txBody>
      </p:sp>
      <p:grpSp>
        <p:nvGrpSpPr>
          <p:cNvPr id="336" name="Group"/>
          <p:cNvGrpSpPr/>
          <p:nvPr/>
        </p:nvGrpSpPr>
        <p:grpSpPr>
          <a:xfrm>
            <a:off x="250825" y="4005262"/>
            <a:ext cx="8642350" cy="1729294"/>
            <a:chOff x="0" y="0"/>
            <a:chExt cx="8642350" cy="1729293"/>
          </a:xfrm>
        </p:grpSpPr>
        <p:sp>
          <p:nvSpPr>
            <p:cNvPr id="332" name="dissipate."/>
            <p:cNvSpPr txBox="1"/>
            <p:nvPr/>
          </p:nvSpPr>
          <p:spPr>
            <a:xfrm>
              <a:off x="2952750" y="503237"/>
              <a:ext cx="1655763" cy="437070"/>
            </a:xfrm>
            <a:prstGeom prst="rect">
              <a:avLst/>
            </a:prstGeom>
            <a:solidFill>
              <a:srgbClr val="FFCC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dissipate.</a:t>
              </a:r>
            </a:p>
          </p:txBody>
        </p:sp>
        <p:sp>
          <p:nvSpPr>
            <p:cNvPr id="333" name="They were both half-dressed and growing colder as their"/>
            <p:cNvSpPr txBox="1"/>
            <p:nvPr/>
          </p:nvSpPr>
          <p:spPr>
            <a:xfrm>
              <a:off x="0" y="0"/>
              <a:ext cx="86423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They were both half-dressed and growing colder as their</a:t>
              </a:r>
            </a:p>
          </p:txBody>
        </p:sp>
        <p:sp>
          <p:nvSpPr>
            <p:cNvPr id="334" name="heat began to"/>
            <p:cNvSpPr txBox="1"/>
            <p:nvPr/>
          </p:nvSpPr>
          <p:spPr>
            <a:xfrm>
              <a:off x="433387" y="503237"/>
              <a:ext cx="2447926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heat began to</a:t>
              </a:r>
            </a:p>
          </p:txBody>
        </p:sp>
        <p:sp>
          <p:nvSpPr>
            <p:cNvPr id="335" name="The Lovely Bones…"/>
            <p:cNvSpPr txBox="1"/>
            <p:nvPr/>
          </p:nvSpPr>
          <p:spPr>
            <a:xfrm>
              <a:off x="4681537" y="936625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Lovely Bones</a:t>
              </a:r>
            </a:p>
            <a:p>
              <a:pPr>
                <a:defRPr sz="2400"/>
              </a:pPr>
              <a:r>
                <a:t>   --Alice Sebold</a:t>
              </a:r>
            </a:p>
          </p:txBody>
        </p:sp>
      </p:grpSp>
      <p:sp>
        <p:nvSpPr>
          <p:cNvPr id="337" name="Dissipate: scatter widely until gone;…"/>
          <p:cNvSpPr txBox="1"/>
          <p:nvPr/>
        </p:nvSpPr>
        <p:spPr>
          <a:xfrm>
            <a:off x="2339975" y="0"/>
            <a:ext cx="4864706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rgbClr val="F8F8F8"/>
                </a:solidFill>
              </a:defRPr>
            </a:pPr>
            <a:r>
              <a:t>Dissipate: scatter widely until gone;</a:t>
            </a:r>
          </a:p>
          <a:p>
            <a:pPr>
              <a:defRPr sz="2400">
                <a:solidFill>
                  <a:srgbClr val="F8F8F8"/>
                </a:solidFill>
              </a:defRPr>
            </a:pPr>
            <a:r>
              <a:t>lose intensity </a:t>
            </a:r>
          </a:p>
        </p:txBody>
      </p:sp>
      <p:pic>
        <p:nvPicPr>
          <p:cNvPr id="338" name="ANd9GcQoiOeXm-KLXuGnBJIcRAs--r7rAJqEy11SSSDjHCzQ4f3QWx1uCw.jpg" descr="ANd9GcQoiOeXm-KLXuGnBJIcRAs--r7rAJqEy11SSSDjHCzQ4f3QWx1uC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219325" cy="2057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1" name="Group"/>
          <p:cNvGrpSpPr/>
          <p:nvPr/>
        </p:nvGrpSpPr>
        <p:grpSpPr>
          <a:xfrm>
            <a:off x="2268537" y="476250"/>
            <a:ext cx="6875463" cy="1543631"/>
            <a:chOff x="0" y="0"/>
            <a:chExt cx="6875462" cy="1543630"/>
          </a:xfrm>
        </p:grpSpPr>
        <p:sp>
          <p:nvSpPr>
            <p:cNvPr id="339" name="syn: dispel; attenuate…"/>
            <p:cNvSpPr txBox="1"/>
            <p:nvPr/>
          </p:nvSpPr>
          <p:spPr>
            <a:xfrm>
              <a:off x="0" y="504825"/>
              <a:ext cx="3864730" cy="792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syn: dispel; attenuate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ant: intensify; amplify; fortify</a:t>
              </a:r>
            </a:p>
          </p:txBody>
        </p:sp>
        <p:sp>
          <p:nvSpPr>
            <p:cNvPr id="340" name="Forms:…"/>
            <p:cNvSpPr txBox="1"/>
            <p:nvPr/>
          </p:nvSpPr>
          <p:spPr>
            <a:xfrm>
              <a:off x="4175125" y="0"/>
              <a:ext cx="2700338" cy="15436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dissipation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dissipate, dissipates, dissipated,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dissipating</a:t>
              </a:r>
            </a:p>
          </p:txBody>
        </p:sp>
      </p:grpSp>
      <p:grpSp>
        <p:nvGrpSpPr>
          <p:cNvPr id="345" name="Group"/>
          <p:cNvGrpSpPr/>
          <p:nvPr/>
        </p:nvGrpSpPr>
        <p:grpSpPr>
          <a:xfrm>
            <a:off x="0" y="2781300"/>
            <a:ext cx="8569325" cy="1224469"/>
            <a:chOff x="0" y="0"/>
            <a:chExt cx="8569325" cy="1224468"/>
          </a:xfrm>
        </p:grpSpPr>
        <p:sp>
          <p:nvSpPr>
            <p:cNvPr id="342" name="Breaking Dawn…"/>
            <p:cNvSpPr txBox="1"/>
            <p:nvPr/>
          </p:nvSpPr>
          <p:spPr>
            <a:xfrm>
              <a:off x="4464050" y="431800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Breaking Dawn</a:t>
              </a:r>
            </a:p>
            <a:p>
              <a:pPr>
                <a:defRPr sz="2400"/>
              </a:pPr>
              <a:r>
                <a:t>   --Stephanie Meyer</a:t>
              </a:r>
            </a:p>
          </p:txBody>
        </p:sp>
        <p:sp>
          <p:nvSpPr>
            <p:cNvPr id="343" name="The mist"/>
            <p:cNvSpPr txBox="1"/>
            <p:nvPr/>
          </p:nvSpPr>
          <p:spPr>
            <a:xfrm>
              <a:off x="0" y="0"/>
              <a:ext cx="1584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The mist</a:t>
              </a:r>
            </a:p>
          </p:txBody>
        </p:sp>
        <p:sp>
          <p:nvSpPr>
            <p:cNvPr id="344" name="swiftly, but I held my shield in place."/>
            <p:cNvSpPr txBox="1"/>
            <p:nvPr/>
          </p:nvSpPr>
          <p:spPr>
            <a:xfrm>
              <a:off x="3240087" y="0"/>
              <a:ext cx="53292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swiftly, but I held my shield in place.</a:t>
              </a:r>
            </a:p>
          </p:txBody>
        </p:sp>
      </p:grpSp>
      <p:grpSp>
        <p:nvGrpSpPr>
          <p:cNvPr id="349" name="Group"/>
          <p:cNvGrpSpPr/>
          <p:nvPr/>
        </p:nvGrpSpPr>
        <p:grpSpPr>
          <a:xfrm>
            <a:off x="468312" y="3213100"/>
            <a:ext cx="7200901" cy="1297494"/>
            <a:chOff x="0" y="0"/>
            <a:chExt cx="7200900" cy="1297493"/>
          </a:xfrm>
        </p:grpSpPr>
        <p:sp>
          <p:nvSpPr>
            <p:cNvPr id="346" name="Miles felt tired."/>
            <p:cNvSpPr txBox="1"/>
            <p:nvPr/>
          </p:nvSpPr>
          <p:spPr>
            <a:xfrm>
              <a:off x="71437" y="647700"/>
              <a:ext cx="24495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Miles felt tired.</a:t>
              </a:r>
            </a:p>
          </p:txBody>
        </p:sp>
        <p:sp>
          <p:nvSpPr>
            <p:cNvPr id="347" name="A Bend in the Road…"/>
            <p:cNvSpPr txBox="1"/>
            <p:nvPr/>
          </p:nvSpPr>
          <p:spPr>
            <a:xfrm>
              <a:off x="2663825" y="504825"/>
              <a:ext cx="3960813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 Bend in the Road</a:t>
              </a:r>
            </a:p>
            <a:p>
              <a:pPr>
                <a:defRPr sz="2400"/>
              </a:pPr>
              <a:r>
                <a:t>   --Nicholas Sparks</a:t>
              </a:r>
            </a:p>
          </p:txBody>
        </p:sp>
        <p:sp>
          <p:nvSpPr>
            <p:cNvPr id="348" name="In the wake of the adreneline rush that was slowly"/>
            <p:cNvSpPr txBox="1"/>
            <p:nvPr/>
          </p:nvSpPr>
          <p:spPr>
            <a:xfrm>
              <a:off x="0" y="0"/>
              <a:ext cx="72009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In the wake of the adreneline rush that was slowly</a:t>
              </a:r>
            </a:p>
          </p:txBody>
        </p:sp>
      </p:grpSp>
      <p:sp>
        <p:nvSpPr>
          <p:cNvPr id="350" name="dissipating,"/>
          <p:cNvSpPr txBox="1"/>
          <p:nvPr/>
        </p:nvSpPr>
        <p:spPr>
          <a:xfrm>
            <a:off x="7415212" y="3213100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dissipating,</a:t>
            </a:r>
          </a:p>
        </p:txBody>
      </p:sp>
      <p:sp>
        <p:nvSpPr>
          <p:cNvPr id="351" name="Any form of the word “dissipate” will appear once…"/>
          <p:cNvSpPr txBox="1"/>
          <p:nvPr/>
        </p:nvSpPr>
        <p:spPr>
          <a:xfrm>
            <a:off x="755650" y="5805487"/>
            <a:ext cx="3399195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“dissipate”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623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9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4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1" grpId="11"/>
      <p:bldP build="whole" bldLvl="1" animBg="1" rev="0" advAuto="0" spid="345" grpId="1"/>
      <p:bldP build="whole" bldLvl="1" animBg="1" rev="0" advAuto="0" spid="345" grpId="2"/>
      <p:bldP build="whole" bldLvl="1" animBg="1" rev="0" advAuto="0" spid="330" grpId="9"/>
      <p:bldP build="whole" bldLvl="1" animBg="1" rev="0" advAuto="0" spid="330" grpId="10"/>
      <p:bldP build="whole" bldLvl="1" animBg="1" rev="0" advAuto="0" spid="341" grpId="14"/>
      <p:bldP build="whole" bldLvl="1" animBg="1" rev="0" advAuto="0" spid="337" grpId="13"/>
      <p:bldP build="whole" bldLvl="1" animBg="1" rev="0" advAuto="0" spid="350" grpId="4"/>
      <p:bldP build="whole" bldLvl="1" animBg="1" rev="0" advAuto="0" spid="349" grpId="5"/>
      <p:bldP build="whole" bldLvl="1" animBg="1" rev="0" advAuto="0" spid="349" grpId="6"/>
      <p:bldP build="whole" bldLvl="1" animBg="1" rev="0" advAuto="0" spid="350" grpId="7"/>
      <p:bldP build="whole" bldLvl="1" animBg="1" rev="0" advAuto="0" spid="336" grpId="12"/>
      <p:bldP build="whole" bldLvl="1" animBg="1" rev="0" advAuto="0" spid="331" grpId="8"/>
      <p:bldP build="whole" bldLvl="1" animBg="1" rev="0" advAuto="0" spid="326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ortents"/>
          <p:cNvSpPr txBox="1"/>
          <p:nvPr/>
        </p:nvSpPr>
        <p:spPr>
          <a:xfrm>
            <a:off x="4284662" y="2781300"/>
            <a:ext cx="14398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portents</a:t>
            </a:r>
          </a:p>
        </p:txBody>
      </p:sp>
      <p:sp>
        <p:nvSpPr>
          <p:cNvPr id="354" name="portents"/>
          <p:cNvSpPr txBox="1"/>
          <p:nvPr/>
        </p:nvSpPr>
        <p:spPr>
          <a:xfrm>
            <a:off x="2195512" y="3068637"/>
            <a:ext cx="1439863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portents</a:t>
            </a:r>
          </a:p>
        </p:txBody>
      </p:sp>
      <p:grpSp>
        <p:nvGrpSpPr>
          <p:cNvPr id="358" name="Group"/>
          <p:cNvGrpSpPr/>
          <p:nvPr/>
        </p:nvGrpSpPr>
        <p:grpSpPr>
          <a:xfrm>
            <a:off x="684212" y="2276475"/>
            <a:ext cx="8280401" cy="1800731"/>
            <a:chOff x="0" y="0"/>
            <a:chExt cx="8280400" cy="1800731"/>
          </a:xfrm>
        </p:grpSpPr>
        <p:sp>
          <p:nvSpPr>
            <p:cNvPr id="355" name="Grendel…"/>
            <p:cNvSpPr txBox="1"/>
            <p:nvPr/>
          </p:nvSpPr>
          <p:spPr>
            <a:xfrm>
              <a:off x="5256212" y="1008062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Grendel</a:t>
              </a:r>
            </a:p>
            <a:p>
              <a:pPr>
                <a:defRPr sz="2400"/>
              </a:pPr>
              <a:r>
                <a:t>   --John Gardner</a:t>
              </a:r>
            </a:p>
          </p:txBody>
        </p:sp>
        <p:sp>
          <p:nvSpPr>
            <p:cNvPr id="356" name="by lightning, are ominous"/>
            <p:cNvSpPr txBox="1"/>
            <p:nvPr/>
          </p:nvSpPr>
          <p:spPr>
            <a:xfrm>
              <a:off x="0" y="504825"/>
              <a:ext cx="36718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by lightning, are ominous</a:t>
              </a:r>
            </a:p>
          </p:txBody>
        </p:sp>
        <p:sp>
          <p:nvSpPr>
            <p:cNvPr id="357" name="Three dead trees on the moor below, burned up alive"/>
            <p:cNvSpPr txBox="1"/>
            <p:nvPr/>
          </p:nvSpPr>
          <p:spPr>
            <a:xfrm>
              <a:off x="0" y="0"/>
              <a:ext cx="81359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Three dead trees on the moor below, burned up alive</a:t>
              </a:r>
            </a:p>
          </p:txBody>
        </p:sp>
      </p:grpSp>
      <p:grpSp>
        <p:nvGrpSpPr>
          <p:cNvPr id="362" name="Group"/>
          <p:cNvGrpSpPr/>
          <p:nvPr/>
        </p:nvGrpSpPr>
        <p:grpSpPr>
          <a:xfrm>
            <a:off x="250825" y="3357562"/>
            <a:ext cx="8713788" cy="1295907"/>
            <a:chOff x="0" y="0"/>
            <a:chExt cx="8713787" cy="1295906"/>
          </a:xfrm>
        </p:grpSpPr>
        <p:sp>
          <p:nvSpPr>
            <p:cNvPr id="359" name="Would anyone like me to help them interpret the shadowy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Would anyone like me to help them interpret the shadowy</a:t>
              </a:r>
            </a:p>
          </p:txBody>
        </p:sp>
        <p:sp>
          <p:nvSpPr>
            <p:cNvPr id="360" name="within their Orb?"/>
            <p:cNvSpPr txBox="1"/>
            <p:nvPr/>
          </p:nvSpPr>
          <p:spPr>
            <a:xfrm>
              <a:off x="1368425" y="503237"/>
              <a:ext cx="273526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within their Orb? </a:t>
              </a:r>
            </a:p>
          </p:txBody>
        </p:sp>
        <p:sp>
          <p:nvSpPr>
            <p:cNvPr id="361" name="HP and the Prisoner of Azkaban…"/>
            <p:cNvSpPr txBox="1"/>
            <p:nvPr/>
          </p:nvSpPr>
          <p:spPr>
            <a:xfrm>
              <a:off x="4105275" y="503237"/>
              <a:ext cx="46085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HP and the Prisoner of Azkaban</a:t>
              </a:r>
            </a:p>
            <a:p>
              <a:pPr>
                <a:defRPr sz="2400"/>
              </a:pPr>
              <a:r>
                <a:t>--J.K. Rowling</a:t>
              </a:r>
            </a:p>
          </p:txBody>
        </p:sp>
      </p:grpSp>
      <p:sp>
        <p:nvSpPr>
          <p:cNvPr id="363" name="portents."/>
          <p:cNvSpPr txBox="1"/>
          <p:nvPr/>
        </p:nvSpPr>
        <p:spPr>
          <a:xfrm>
            <a:off x="4427537" y="2781300"/>
            <a:ext cx="1511301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portents.</a:t>
            </a:r>
          </a:p>
        </p:txBody>
      </p:sp>
      <p:sp>
        <p:nvSpPr>
          <p:cNvPr id="364" name="portents"/>
          <p:cNvSpPr txBox="1"/>
          <p:nvPr/>
        </p:nvSpPr>
        <p:spPr>
          <a:xfrm>
            <a:off x="250824" y="3860800"/>
            <a:ext cx="1366839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portents</a:t>
            </a:r>
          </a:p>
        </p:txBody>
      </p:sp>
      <p:grpSp>
        <p:nvGrpSpPr>
          <p:cNvPr id="368" name="Group"/>
          <p:cNvGrpSpPr/>
          <p:nvPr/>
        </p:nvGrpSpPr>
        <p:grpSpPr>
          <a:xfrm>
            <a:off x="323850" y="2781300"/>
            <a:ext cx="8569325" cy="1224469"/>
            <a:chOff x="0" y="0"/>
            <a:chExt cx="8569325" cy="1224468"/>
          </a:xfrm>
        </p:grpSpPr>
        <p:sp>
          <p:nvSpPr>
            <p:cNvPr id="365" name="There had been no signs or"/>
            <p:cNvSpPr txBox="1"/>
            <p:nvPr/>
          </p:nvSpPr>
          <p:spPr>
            <a:xfrm>
              <a:off x="0" y="0"/>
              <a:ext cx="40338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There had been no signs or</a:t>
              </a:r>
            </a:p>
          </p:txBody>
        </p:sp>
        <p:sp>
          <p:nvSpPr>
            <p:cNvPr id="366" name=", no secret signals."/>
            <p:cNvSpPr txBox="1"/>
            <p:nvPr/>
          </p:nvSpPr>
          <p:spPr>
            <a:xfrm>
              <a:off x="5473700" y="0"/>
              <a:ext cx="30956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, no secret signals.</a:t>
              </a:r>
            </a:p>
          </p:txBody>
        </p:sp>
        <p:sp>
          <p:nvSpPr>
            <p:cNvPr id="367" name="The Devil’s Arithmetic…"/>
            <p:cNvSpPr txBox="1"/>
            <p:nvPr/>
          </p:nvSpPr>
          <p:spPr>
            <a:xfrm>
              <a:off x="4752975" y="431800"/>
              <a:ext cx="32400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Devil’s Arithmetic</a:t>
              </a:r>
              <a:r>
                <a:rPr i="0"/>
                <a:t> </a:t>
              </a:r>
            </a:p>
            <a:p>
              <a:pPr>
                <a:defRPr sz="2400"/>
              </a:pPr>
              <a:r>
                <a:t>   --Jane Yolen</a:t>
              </a:r>
            </a:p>
          </p:txBody>
        </p:sp>
      </p:grpSp>
      <p:sp>
        <p:nvSpPr>
          <p:cNvPr id="369" name="Portent: sign that evil is on its way"/>
          <p:cNvSpPr txBox="1"/>
          <p:nvPr/>
        </p:nvSpPr>
        <p:spPr>
          <a:xfrm>
            <a:off x="3759200" y="63500"/>
            <a:ext cx="4779874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Portent: sign that evil is on its way </a:t>
            </a:r>
          </a:p>
        </p:txBody>
      </p:sp>
      <p:pic>
        <p:nvPicPr>
          <p:cNvPr id="370" name="ANd9GcRkYeutcY-U0laok5vIDlbTUwcLyEmWF7TJzR2US_oQjQZjSaq8YA.jpg" descr="ANd9GcRkYeutcY-U0laok5vIDlbTUwcLyEmWF7TJzR2US_oQjQZjSaq8Y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24100" cy="19621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3" name="Group"/>
          <p:cNvGrpSpPr/>
          <p:nvPr/>
        </p:nvGrpSpPr>
        <p:grpSpPr>
          <a:xfrm>
            <a:off x="2339975" y="476250"/>
            <a:ext cx="6335713" cy="1734131"/>
            <a:chOff x="0" y="0"/>
            <a:chExt cx="6335712" cy="1734130"/>
          </a:xfrm>
        </p:grpSpPr>
        <p:sp>
          <p:nvSpPr>
            <p:cNvPr id="371" name="Syn: omen, harbinger…"/>
            <p:cNvSpPr txBox="1"/>
            <p:nvPr/>
          </p:nvSpPr>
          <p:spPr>
            <a:xfrm>
              <a:off x="0" y="0"/>
              <a:ext cx="3018344" cy="17341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Syn</a:t>
              </a:r>
              <a:r>
                <a:rPr u="none"/>
                <a:t>: omen, harbinger</a:t>
              </a:r>
            </a:p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Root</a:t>
              </a:r>
              <a:r>
                <a:rPr u="none"/>
                <a:t>: port: </a:t>
              </a:r>
              <a:r>
                <a:rPr i="1" u="none"/>
                <a:t>to carry</a:t>
              </a:r>
              <a:endParaRPr i="1"/>
            </a:p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Relatives</a:t>
              </a:r>
              <a:r>
                <a:rPr i="1" u="none"/>
                <a:t>: </a:t>
              </a:r>
              <a:r>
                <a:rPr sz="2000" u="none"/>
                <a:t>important,</a:t>
              </a:r>
              <a:endParaRPr sz="2000"/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import, export, portable,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deport</a:t>
              </a:r>
            </a:p>
          </p:txBody>
        </p:sp>
        <p:sp>
          <p:nvSpPr>
            <p:cNvPr id="372" name="Forms:…"/>
            <p:cNvSpPr txBox="1"/>
            <p:nvPr/>
          </p:nvSpPr>
          <p:spPr>
            <a:xfrm>
              <a:off x="3168650" y="47625"/>
              <a:ext cx="3167063" cy="15436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 u="sng">
                  <a:solidFill>
                    <a:srgbClr val="F8F8F8"/>
                  </a:solidFill>
                </a:defRPr>
              </a:pPr>
              <a:r>
                <a:t>Forms:</a:t>
              </a:r>
              <a:r>
                <a:rPr u="none"/>
                <a:t>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portent, portents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portend, portends,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portended, portending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00         Adv: 00</a:t>
              </a:r>
            </a:p>
          </p:txBody>
        </p:sp>
      </p:grpSp>
      <p:grpSp>
        <p:nvGrpSpPr>
          <p:cNvPr id="378" name="Group"/>
          <p:cNvGrpSpPr/>
          <p:nvPr/>
        </p:nvGrpSpPr>
        <p:grpSpPr>
          <a:xfrm>
            <a:off x="179387" y="2492375"/>
            <a:ext cx="8569326" cy="1886456"/>
            <a:chOff x="0" y="0"/>
            <a:chExt cx="8569325" cy="1886456"/>
          </a:xfrm>
        </p:grpSpPr>
        <p:sp>
          <p:nvSpPr>
            <p:cNvPr id="374" name="been strange"/>
            <p:cNvSpPr txBox="1"/>
            <p:nvPr/>
          </p:nvSpPr>
          <p:spPr>
            <a:xfrm>
              <a:off x="71437" y="574675"/>
              <a:ext cx="20177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been strange</a:t>
              </a:r>
            </a:p>
          </p:txBody>
        </p:sp>
        <p:sp>
          <p:nvSpPr>
            <p:cNvPr id="375" name="The Fellowship of the Ring…"/>
            <p:cNvSpPr txBox="1"/>
            <p:nvPr/>
          </p:nvSpPr>
          <p:spPr>
            <a:xfrm>
              <a:off x="4248150" y="1093787"/>
              <a:ext cx="39608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Fellowship of the Ring</a:t>
              </a:r>
            </a:p>
            <a:p>
              <a:pPr>
                <a:defRPr sz="2400"/>
              </a:pPr>
              <a:r>
                <a:t>   --J.R.R. Tolkien</a:t>
              </a:r>
            </a:p>
          </p:txBody>
        </p:sp>
        <p:sp>
          <p:nvSpPr>
            <p:cNvPr id="376" name="“It has been guessed already,” said Ingold;” for there have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“It has been guessed already,” said Ingold;” for there have</a:t>
              </a:r>
            </a:p>
          </p:txBody>
        </p:sp>
        <p:sp>
          <p:nvSpPr>
            <p:cNvPr id="377" name="here of late."/>
            <p:cNvSpPr txBox="1"/>
            <p:nvPr/>
          </p:nvSpPr>
          <p:spPr>
            <a:xfrm>
              <a:off x="3529012" y="574675"/>
              <a:ext cx="201612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here of late.</a:t>
              </a:r>
            </a:p>
          </p:txBody>
        </p:sp>
      </p:grpSp>
      <p:sp>
        <p:nvSpPr>
          <p:cNvPr id="379" name="Any form of the word “portent” will appear once…"/>
          <p:cNvSpPr txBox="1"/>
          <p:nvPr/>
        </p:nvSpPr>
        <p:spPr>
          <a:xfrm>
            <a:off x="5076825" y="5229225"/>
            <a:ext cx="3272170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“portent”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3,748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4" grpId="12"/>
      <p:bldP build="whole" bldLvl="1" animBg="1" rev="0" advAuto="0" spid="364" grpId="4"/>
      <p:bldP build="whole" bldLvl="1" animBg="1" rev="0" advAuto="0" spid="368" grpId="9"/>
      <p:bldP build="whole" bldLvl="1" animBg="1" rev="0" advAuto="0" spid="364" grpId="7"/>
      <p:bldP build="whole" bldLvl="1" animBg="1" rev="0" advAuto="0" spid="368" grpId="10"/>
      <p:bldP build="whole" bldLvl="1" animBg="1" rev="0" advAuto="0" spid="373" grpId="15"/>
      <p:bldP build="whole" bldLvl="1" animBg="1" rev="0" advAuto="0" spid="358" grpId="1"/>
      <p:bldP build="whole" bldLvl="1" animBg="1" rev="0" advAuto="0" spid="358" grpId="2"/>
      <p:bldP build="whole" bldLvl="1" animBg="1" rev="0" advAuto="0" spid="363" grpId="3"/>
      <p:bldP build="whole" bldLvl="1" animBg="1" rev="0" advAuto="0" spid="353" grpId="8"/>
      <p:bldP build="whole" bldLvl="1" animBg="1" rev="0" advAuto="0" spid="369" grpId="14"/>
      <p:bldP build="whole" bldLvl="1" animBg="1" rev="0" advAuto="0" spid="362" grpId="5"/>
      <p:bldP build="whole" bldLvl="1" animBg="1" rev="0" advAuto="0" spid="362" grpId="6"/>
      <p:bldP build="whole" bldLvl="1" animBg="1" rev="0" advAuto="0" spid="353" grpId="11"/>
      <p:bldP build="whole" bldLvl="1" animBg="1" rev="0" advAuto="0" spid="378" grpId="1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3" name="Group"/>
          <p:cNvGrpSpPr/>
          <p:nvPr/>
        </p:nvGrpSpPr>
        <p:grpSpPr>
          <a:xfrm>
            <a:off x="0" y="5229225"/>
            <a:ext cx="8604250" cy="1297494"/>
            <a:chOff x="0" y="0"/>
            <a:chExt cx="8604250" cy="1297493"/>
          </a:xfrm>
        </p:grpSpPr>
        <p:sp>
          <p:nvSpPr>
            <p:cNvPr id="381" name="Native Speaker…"/>
            <p:cNvSpPr txBox="1"/>
            <p:nvPr/>
          </p:nvSpPr>
          <p:spPr>
            <a:xfrm>
              <a:off x="2411412" y="504825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Native Speaker</a:t>
              </a:r>
            </a:p>
            <a:p>
              <a:pPr>
                <a:defRPr sz="2400"/>
              </a:pPr>
              <a:r>
                <a:t>   --Chang-Rae Lee</a:t>
              </a:r>
            </a:p>
          </p:txBody>
        </p:sp>
        <p:sp>
          <p:nvSpPr>
            <p:cNvPr id="382" name="Leila and I tended to dwell around the corners, along the"/>
            <p:cNvSpPr txBox="1"/>
            <p:nvPr/>
          </p:nvSpPr>
          <p:spPr>
            <a:xfrm>
              <a:off x="0" y="0"/>
              <a:ext cx="86042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Leila and I tended to dwell around the corners, along the</a:t>
              </a:r>
            </a:p>
          </p:txBody>
        </p:sp>
      </p:grpSp>
      <p:sp>
        <p:nvSpPr>
          <p:cNvPr id="384" name="periphery"/>
          <p:cNvSpPr txBox="1"/>
          <p:nvPr/>
        </p:nvSpPr>
        <p:spPr>
          <a:xfrm>
            <a:off x="4500562" y="4292600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periphery</a:t>
            </a:r>
          </a:p>
        </p:txBody>
      </p:sp>
      <p:grpSp>
        <p:nvGrpSpPr>
          <p:cNvPr id="389" name="Group"/>
          <p:cNvGrpSpPr/>
          <p:nvPr/>
        </p:nvGrpSpPr>
        <p:grpSpPr>
          <a:xfrm>
            <a:off x="-1" y="4292600"/>
            <a:ext cx="8675689" cy="1368931"/>
            <a:chOff x="0" y="0"/>
            <a:chExt cx="8675687" cy="1368931"/>
          </a:xfrm>
        </p:grpSpPr>
        <p:sp>
          <p:nvSpPr>
            <p:cNvPr id="385" name="tossed but detached."/>
            <p:cNvSpPr txBox="1"/>
            <p:nvPr/>
          </p:nvSpPr>
          <p:spPr>
            <a:xfrm>
              <a:off x="0" y="576262"/>
              <a:ext cx="316865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tossed but detached.</a:t>
              </a:r>
            </a:p>
          </p:txBody>
        </p:sp>
        <p:sp>
          <p:nvSpPr>
            <p:cNvPr id="386" name="Langdon felt like a ship on the"/>
            <p:cNvSpPr txBox="1"/>
            <p:nvPr/>
          </p:nvSpPr>
          <p:spPr>
            <a:xfrm>
              <a:off x="0" y="0"/>
              <a:ext cx="45005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Langdon felt like a ship on the</a:t>
              </a:r>
            </a:p>
          </p:txBody>
        </p:sp>
        <p:sp>
          <p:nvSpPr>
            <p:cNvPr id="387" name="Angels and Demons…"/>
            <p:cNvSpPr txBox="1"/>
            <p:nvPr/>
          </p:nvSpPr>
          <p:spPr>
            <a:xfrm>
              <a:off x="5292725" y="576262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Angels and Demons</a:t>
              </a:r>
            </a:p>
            <a:p>
              <a:pPr>
                <a:defRPr sz="2400"/>
              </a:pPr>
              <a:r>
                <a:t>   --Dan Brown</a:t>
              </a:r>
            </a:p>
          </p:txBody>
        </p:sp>
        <p:sp>
          <p:nvSpPr>
            <p:cNvPr id="388" name="of a storm…"/>
            <p:cNvSpPr txBox="1"/>
            <p:nvPr/>
          </p:nvSpPr>
          <p:spPr>
            <a:xfrm>
              <a:off x="6227762" y="0"/>
              <a:ext cx="244792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of a storm…</a:t>
              </a:r>
            </a:p>
          </p:txBody>
        </p:sp>
      </p:grpSp>
      <p:sp>
        <p:nvSpPr>
          <p:cNvPr id="390" name="periphery."/>
          <p:cNvSpPr txBox="1"/>
          <p:nvPr/>
        </p:nvSpPr>
        <p:spPr>
          <a:xfrm>
            <a:off x="3924300" y="2276475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periphery.</a:t>
            </a:r>
          </a:p>
        </p:txBody>
      </p:sp>
      <p:grpSp>
        <p:nvGrpSpPr>
          <p:cNvPr id="393" name="Group"/>
          <p:cNvGrpSpPr/>
          <p:nvPr/>
        </p:nvGrpSpPr>
        <p:grpSpPr>
          <a:xfrm>
            <a:off x="684212" y="2276475"/>
            <a:ext cx="7200901" cy="1653094"/>
            <a:chOff x="0" y="0"/>
            <a:chExt cx="7200900" cy="1653093"/>
          </a:xfrm>
        </p:grpSpPr>
        <p:sp>
          <p:nvSpPr>
            <p:cNvPr id="391" name="Ari hung back on the"/>
            <p:cNvSpPr txBox="1"/>
            <p:nvPr/>
          </p:nvSpPr>
          <p:spPr>
            <a:xfrm>
              <a:off x="0" y="0"/>
              <a:ext cx="32400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Ari hung back on the </a:t>
              </a:r>
            </a:p>
          </p:txBody>
        </p:sp>
        <p:sp>
          <p:nvSpPr>
            <p:cNvPr id="392" name="Saving the World and Other…"/>
            <p:cNvSpPr txBox="1"/>
            <p:nvPr/>
          </p:nvSpPr>
          <p:spPr>
            <a:xfrm>
              <a:off x="3240087" y="504825"/>
              <a:ext cx="3960813" cy="11482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Saving the World and Other</a:t>
              </a:r>
            </a:p>
            <a:p>
              <a:pPr>
                <a:defRPr i="1" sz="2400"/>
              </a:pPr>
              <a:r>
                <a:t>Extreme Sports</a:t>
              </a:r>
            </a:p>
            <a:p>
              <a:pPr>
                <a:defRPr sz="2400"/>
              </a:pPr>
              <a:r>
                <a:t>--James Patterson</a:t>
              </a:r>
            </a:p>
          </p:txBody>
        </p:sp>
      </p:grpSp>
      <p:sp>
        <p:nvSpPr>
          <p:cNvPr id="394" name="periphery."/>
          <p:cNvSpPr txBox="1"/>
          <p:nvPr/>
        </p:nvSpPr>
        <p:spPr>
          <a:xfrm>
            <a:off x="0" y="5805487"/>
            <a:ext cx="1800225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periphery.</a:t>
            </a:r>
          </a:p>
        </p:txBody>
      </p:sp>
      <p:sp>
        <p:nvSpPr>
          <p:cNvPr id="395" name="periphery"/>
          <p:cNvSpPr txBox="1"/>
          <p:nvPr/>
        </p:nvSpPr>
        <p:spPr>
          <a:xfrm>
            <a:off x="3995737" y="2924175"/>
            <a:ext cx="1584326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periphery</a:t>
            </a:r>
          </a:p>
        </p:txBody>
      </p:sp>
      <p:pic>
        <p:nvPicPr>
          <p:cNvPr id="396" name="ANd9GcQX9wn-KwZ6funHLa18IaMhrt7hW94O65X_TznJ0vsUl1MJoVrW5BgnZu-8gg.jpg" descr="ANd9GcQX9wn-KwZ6funHLa18IaMhrt7hW94O65X_TznJ0vsUl1MJoVrW5BgnZu-8g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387" y="0"/>
            <a:ext cx="2466976" cy="18478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00" name="Group"/>
          <p:cNvGrpSpPr/>
          <p:nvPr/>
        </p:nvGrpSpPr>
        <p:grpSpPr>
          <a:xfrm>
            <a:off x="179387" y="2924175"/>
            <a:ext cx="8640764" cy="1368931"/>
            <a:chOff x="0" y="0"/>
            <a:chExt cx="8640762" cy="1368931"/>
          </a:xfrm>
        </p:grpSpPr>
        <p:sp>
          <p:nvSpPr>
            <p:cNvPr id="397" name="The Kite Runner…"/>
            <p:cNvSpPr txBox="1"/>
            <p:nvPr/>
          </p:nvSpPr>
          <p:spPr>
            <a:xfrm>
              <a:off x="4321175" y="576262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Kite Runner</a:t>
              </a:r>
            </a:p>
            <a:p>
              <a:pPr>
                <a:defRPr sz="2400"/>
              </a:pPr>
              <a:r>
                <a:t>   --Khaled Hosseini</a:t>
              </a:r>
            </a:p>
          </p:txBody>
        </p:sp>
        <p:sp>
          <p:nvSpPr>
            <p:cNvPr id="398" name="Hassan milled about the"/>
            <p:cNvSpPr txBox="1"/>
            <p:nvPr/>
          </p:nvSpPr>
          <p:spPr>
            <a:xfrm>
              <a:off x="0" y="0"/>
              <a:ext cx="38163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Hassan milled about the</a:t>
              </a:r>
            </a:p>
          </p:txBody>
        </p:sp>
        <p:sp>
          <p:nvSpPr>
            <p:cNvPr id="399" name="of my life after that."/>
            <p:cNvSpPr txBox="1"/>
            <p:nvPr/>
          </p:nvSpPr>
          <p:spPr>
            <a:xfrm>
              <a:off x="5400675" y="0"/>
              <a:ext cx="32400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of my life after that. </a:t>
              </a:r>
            </a:p>
          </p:txBody>
        </p:sp>
      </p:grpSp>
      <p:sp>
        <p:nvSpPr>
          <p:cNvPr id="401" name="Any form of the word “periphery” will appear once…"/>
          <p:cNvSpPr txBox="1"/>
          <p:nvPr/>
        </p:nvSpPr>
        <p:spPr>
          <a:xfrm>
            <a:off x="1331912" y="5516562"/>
            <a:ext cx="3433054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“periphery”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3,023 pages of text.</a:t>
            </a:r>
          </a:p>
        </p:txBody>
      </p:sp>
      <p:grpSp>
        <p:nvGrpSpPr>
          <p:cNvPr id="405" name="Group"/>
          <p:cNvGrpSpPr/>
          <p:nvPr/>
        </p:nvGrpSpPr>
        <p:grpSpPr>
          <a:xfrm>
            <a:off x="2843212" y="0"/>
            <a:ext cx="5686426" cy="2030919"/>
            <a:chOff x="0" y="0"/>
            <a:chExt cx="5686425" cy="2030918"/>
          </a:xfrm>
        </p:grpSpPr>
        <p:sp>
          <p:nvSpPr>
            <p:cNvPr id="402" name="Periphery: edge"/>
            <p:cNvSpPr txBox="1"/>
            <p:nvPr/>
          </p:nvSpPr>
          <p:spPr>
            <a:xfrm>
              <a:off x="863600" y="0"/>
              <a:ext cx="2256046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8F8F8"/>
                  </a:solidFill>
                </a:defRPr>
              </a:lvl1pPr>
            </a:lstStyle>
            <a:p>
              <a:pPr/>
              <a:r>
                <a:t>Periphery: edge</a:t>
              </a:r>
            </a:p>
          </p:txBody>
        </p:sp>
        <p:sp>
          <p:nvSpPr>
            <p:cNvPr id="403" name="Syn: margin…"/>
            <p:cNvSpPr txBox="1"/>
            <p:nvPr/>
          </p:nvSpPr>
          <p:spPr>
            <a:xfrm>
              <a:off x="0" y="882650"/>
              <a:ext cx="3186113" cy="11482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Syn</a:t>
              </a:r>
              <a:r>
                <a:rPr u="none"/>
                <a:t>: margin</a:t>
              </a:r>
            </a:p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Root</a:t>
              </a:r>
              <a:r>
                <a:rPr u="none"/>
                <a:t>: peri: around</a:t>
              </a:r>
              <a:endParaRPr i="1"/>
            </a:p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Relatives</a:t>
              </a:r>
              <a:r>
                <a:rPr i="1" u="none"/>
                <a:t>: perimeter</a:t>
              </a:r>
            </a:p>
          </p:txBody>
        </p:sp>
        <p:sp>
          <p:nvSpPr>
            <p:cNvPr id="404" name="Forms:…"/>
            <p:cNvSpPr txBox="1"/>
            <p:nvPr/>
          </p:nvSpPr>
          <p:spPr>
            <a:xfrm>
              <a:off x="3743325" y="333375"/>
              <a:ext cx="1943100" cy="15436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 u="sng">
                  <a:solidFill>
                    <a:srgbClr val="F8F8F8"/>
                  </a:solidFill>
                </a:defRPr>
              </a:pPr>
              <a:r>
                <a:t>Forms:</a:t>
              </a:r>
              <a:r>
                <a:rPr u="none"/>
                <a:t>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periphery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peripheral      Adv: 00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5" grpId="8"/>
      <p:bldP build="whole" bldLvl="1" animBg="1" rev="0" advAuto="0" spid="383" grpId="7"/>
      <p:bldP build="whole" bldLvl="1" animBg="1" rev="0" advAuto="0" spid="393" grpId="1"/>
      <p:bldP build="whole" bldLvl="1" animBg="1" rev="0" advAuto="0" spid="395" grpId="11"/>
      <p:bldP build="whole" bldLvl="1" animBg="1" rev="0" advAuto="0" spid="393" grpId="3"/>
      <p:bldP build="whole" bldLvl="1" animBg="1" rev="0" advAuto="0" spid="405" grpId="14"/>
      <p:bldP build="whole" bldLvl="1" animBg="1" rev="0" advAuto="0" spid="394" grpId="4"/>
      <p:bldP build="whole" bldLvl="1" animBg="1" rev="0" advAuto="0" spid="400" grpId="9"/>
      <p:bldP build="whole" bldLvl="1" animBg="1" rev="0" advAuto="0" spid="394" grpId="6"/>
      <p:bldP build="whole" bldLvl="1" animBg="1" rev="0" advAuto="0" spid="400" grpId="10"/>
      <p:bldP build="whole" bldLvl="1" animBg="1" rev="0" advAuto="0" spid="389" grpId="13"/>
      <p:bldP build="whole" bldLvl="1" animBg="1" rev="0" advAuto="0" spid="390" grpId="2"/>
      <p:bldP build="whole" bldLvl="1" animBg="1" rev="0" advAuto="0" spid="384" grpId="12"/>
      <p:bldP build="whole" bldLvl="1" animBg="1" rev="0" advAuto="0" spid="383" grpId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" name="Group"/>
          <p:cNvGrpSpPr/>
          <p:nvPr/>
        </p:nvGrpSpPr>
        <p:grpSpPr>
          <a:xfrm>
            <a:off x="0" y="5084762"/>
            <a:ext cx="8388350" cy="1441957"/>
            <a:chOff x="0" y="0"/>
            <a:chExt cx="8388350" cy="1441956"/>
          </a:xfrm>
        </p:grpSpPr>
        <p:sp>
          <p:nvSpPr>
            <p:cNvPr id="407" name="Gone with the Wind…"/>
            <p:cNvSpPr txBox="1"/>
            <p:nvPr/>
          </p:nvSpPr>
          <p:spPr>
            <a:xfrm>
              <a:off x="4427537" y="649287"/>
              <a:ext cx="39608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Gone with the Wind</a:t>
              </a:r>
            </a:p>
            <a:p>
              <a:pPr>
                <a:defRPr sz="2400"/>
              </a:pPr>
              <a:r>
                <a:t>   --Margaret Mitchell</a:t>
              </a:r>
            </a:p>
          </p:txBody>
        </p:sp>
        <p:sp>
          <p:nvSpPr>
            <p:cNvPr id="408" name="His one eye met hers with an impersonal"/>
            <p:cNvSpPr txBox="1"/>
            <p:nvPr/>
          </p:nvSpPr>
          <p:spPr>
            <a:xfrm>
              <a:off x="0" y="0"/>
              <a:ext cx="65881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His one eye met hers with an impersonal</a:t>
              </a:r>
            </a:p>
          </p:txBody>
        </p:sp>
      </p:grpSp>
      <p:grpSp>
        <p:nvGrpSpPr>
          <p:cNvPr id="413" name="Group"/>
          <p:cNvGrpSpPr/>
          <p:nvPr/>
        </p:nvGrpSpPr>
        <p:grpSpPr>
          <a:xfrm>
            <a:off x="250825" y="2492375"/>
            <a:ext cx="8569325" cy="1368931"/>
            <a:chOff x="0" y="0"/>
            <a:chExt cx="8569325" cy="1368931"/>
          </a:xfrm>
        </p:grpSpPr>
        <p:sp>
          <p:nvSpPr>
            <p:cNvPr id="410" name="into"/>
            <p:cNvSpPr txBox="1"/>
            <p:nvPr/>
          </p:nvSpPr>
          <p:spPr>
            <a:xfrm>
              <a:off x="0" y="504825"/>
              <a:ext cx="7207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into</a:t>
              </a:r>
            </a:p>
          </p:txBody>
        </p:sp>
        <p:sp>
          <p:nvSpPr>
            <p:cNvPr id="411" name="Jacob didn’ like the reminder; the pain in his eyes hardened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Jacob didn’ like the reminder; the pain in his eyes hardened</a:t>
              </a:r>
            </a:p>
          </p:txBody>
        </p:sp>
        <p:sp>
          <p:nvSpPr>
            <p:cNvPr id="412" name="Eclipse…"/>
            <p:cNvSpPr txBox="1"/>
            <p:nvPr/>
          </p:nvSpPr>
          <p:spPr>
            <a:xfrm>
              <a:off x="3529012" y="576262"/>
              <a:ext cx="2879726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Eclipse</a:t>
              </a:r>
            </a:p>
            <a:p>
              <a:pPr>
                <a:defRPr sz="2400"/>
              </a:pPr>
              <a:r>
                <a:t>--Stephenie Meyer</a:t>
              </a:r>
            </a:p>
          </p:txBody>
        </p:sp>
      </p:grpSp>
      <p:sp>
        <p:nvSpPr>
          <p:cNvPr id="414" name="animosity."/>
          <p:cNvSpPr txBox="1"/>
          <p:nvPr/>
        </p:nvSpPr>
        <p:spPr>
          <a:xfrm>
            <a:off x="6588125" y="3357562"/>
            <a:ext cx="1800225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animosity.</a:t>
            </a:r>
          </a:p>
        </p:txBody>
      </p:sp>
      <p:sp>
        <p:nvSpPr>
          <p:cNvPr id="415" name="animosity."/>
          <p:cNvSpPr txBox="1"/>
          <p:nvPr/>
        </p:nvSpPr>
        <p:spPr>
          <a:xfrm>
            <a:off x="971550" y="2997200"/>
            <a:ext cx="1800225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animosity.</a:t>
            </a:r>
          </a:p>
        </p:txBody>
      </p:sp>
      <p:pic>
        <p:nvPicPr>
          <p:cNvPr id="416" name="ANd9GcR7QbhxX8lhXdvy1r6a8eGvd8_qg-KZJ3YXsTzpIAjE9MLy_Ji6Rw.jpg" descr="ANd9GcR7QbhxX8lhXdvy1r6a8eGvd8_qg-KZJ3YXsTzpIAjE9MLy_Ji6R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35150" cy="183515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Animosity: hatred; resentment"/>
          <p:cNvSpPr txBox="1"/>
          <p:nvPr/>
        </p:nvSpPr>
        <p:spPr>
          <a:xfrm>
            <a:off x="4943475" y="188912"/>
            <a:ext cx="415301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Animosity: hatred; resentment</a:t>
            </a:r>
          </a:p>
        </p:txBody>
      </p:sp>
      <p:grpSp>
        <p:nvGrpSpPr>
          <p:cNvPr id="420" name="Group"/>
          <p:cNvGrpSpPr/>
          <p:nvPr/>
        </p:nvGrpSpPr>
        <p:grpSpPr>
          <a:xfrm>
            <a:off x="1908175" y="476250"/>
            <a:ext cx="6192838" cy="1540456"/>
            <a:chOff x="0" y="0"/>
            <a:chExt cx="6192837" cy="1540455"/>
          </a:xfrm>
        </p:grpSpPr>
        <p:sp>
          <p:nvSpPr>
            <p:cNvPr id="418" name="Syn: animus, hatred,…"/>
            <p:cNvSpPr txBox="1"/>
            <p:nvPr/>
          </p:nvSpPr>
          <p:spPr>
            <a:xfrm>
              <a:off x="0" y="0"/>
              <a:ext cx="3600450" cy="15038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Syn</a:t>
              </a:r>
              <a:r>
                <a:rPr u="none"/>
                <a:t>: animus, hatred, 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bad blood, ill will </a:t>
              </a:r>
            </a:p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Ant</a:t>
              </a:r>
              <a:r>
                <a:rPr u="none"/>
                <a:t>: alliance, friendship,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camaraderie, congeniality</a:t>
              </a:r>
            </a:p>
          </p:txBody>
        </p:sp>
        <p:sp>
          <p:nvSpPr>
            <p:cNvPr id="419" name="Forms:…"/>
            <p:cNvSpPr txBox="1"/>
            <p:nvPr/>
          </p:nvSpPr>
          <p:spPr>
            <a:xfrm>
              <a:off x="3455987" y="288925"/>
              <a:ext cx="2736851" cy="1251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 u="sng">
                  <a:solidFill>
                    <a:srgbClr val="F8F8F8"/>
                  </a:solidFill>
                </a:defRPr>
              </a:pPr>
              <a:r>
                <a:t>Forms:</a:t>
              </a:r>
              <a:r>
                <a:rPr u="none"/>
                <a:t>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animosity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00         Adv: 00</a:t>
              </a:r>
            </a:p>
          </p:txBody>
        </p:sp>
      </p:grpSp>
      <p:grpSp>
        <p:nvGrpSpPr>
          <p:cNvPr id="423" name="Group"/>
          <p:cNvGrpSpPr/>
          <p:nvPr/>
        </p:nvGrpSpPr>
        <p:grpSpPr>
          <a:xfrm>
            <a:off x="323850" y="3357562"/>
            <a:ext cx="6264276" cy="1224469"/>
            <a:chOff x="0" y="0"/>
            <a:chExt cx="6264275" cy="1224468"/>
          </a:xfrm>
        </p:grpSpPr>
        <p:sp>
          <p:nvSpPr>
            <p:cNvPr id="421" name="Cujo…"/>
            <p:cNvSpPr txBox="1"/>
            <p:nvPr/>
          </p:nvSpPr>
          <p:spPr>
            <a:xfrm>
              <a:off x="3743325" y="431800"/>
              <a:ext cx="2520951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Cujo</a:t>
              </a:r>
            </a:p>
            <a:p>
              <a:pPr>
                <a:defRPr sz="2400"/>
              </a:pPr>
              <a:r>
                <a:t>   --Stephen King</a:t>
              </a:r>
            </a:p>
          </p:txBody>
        </p:sp>
        <p:sp>
          <p:nvSpPr>
            <p:cNvPr id="422" name="Its eyes glared at then with steady, sunken"/>
            <p:cNvSpPr txBox="1"/>
            <p:nvPr/>
          </p:nvSpPr>
          <p:spPr>
            <a:xfrm>
              <a:off x="0" y="0"/>
              <a:ext cx="626427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Its eyes glared at then with steady, sunken </a:t>
              </a:r>
            </a:p>
          </p:txBody>
        </p:sp>
      </p:grpSp>
      <p:grpSp>
        <p:nvGrpSpPr>
          <p:cNvPr id="427" name="Group"/>
          <p:cNvGrpSpPr/>
          <p:nvPr/>
        </p:nvGrpSpPr>
        <p:grpSpPr>
          <a:xfrm>
            <a:off x="0" y="3933825"/>
            <a:ext cx="7885113" cy="1295906"/>
            <a:chOff x="0" y="0"/>
            <a:chExt cx="7885112" cy="1295906"/>
          </a:xfrm>
        </p:grpSpPr>
        <p:sp>
          <p:nvSpPr>
            <p:cNvPr id="424" name="Eragon…"/>
            <p:cNvSpPr txBox="1"/>
            <p:nvPr/>
          </p:nvSpPr>
          <p:spPr>
            <a:xfrm>
              <a:off x="4427537" y="503237"/>
              <a:ext cx="3457576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Eragon</a:t>
              </a:r>
            </a:p>
            <a:p>
              <a:pPr>
                <a:defRPr sz="2400"/>
              </a:pPr>
              <a:r>
                <a:t>   --Christopher Paolini</a:t>
              </a:r>
            </a:p>
          </p:txBody>
        </p:sp>
        <p:sp>
          <p:nvSpPr>
            <p:cNvPr id="425" name="that resisted intruders."/>
            <p:cNvSpPr txBox="1"/>
            <p:nvPr/>
          </p:nvSpPr>
          <p:spPr>
            <a:xfrm>
              <a:off x="0" y="503237"/>
              <a:ext cx="3851275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that resisted intruders.</a:t>
              </a:r>
            </a:p>
          </p:txBody>
        </p:sp>
        <p:sp>
          <p:nvSpPr>
            <p:cNvPr id="426" name="There was an unfriendly feel in the air an"/>
            <p:cNvSpPr txBox="1"/>
            <p:nvPr/>
          </p:nvSpPr>
          <p:spPr>
            <a:xfrm>
              <a:off x="0" y="0"/>
              <a:ext cx="65881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There was an unfriendly feel in the air an</a:t>
              </a:r>
            </a:p>
          </p:txBody>
        </p:sp>
      </p:grpSp>
      <p:sp>
        <p:nvSpPr>
          <p:cNvPr id="428" name="animosity"/>
          <p:cNvSpPr txBox="1"/>
          <p:nvPr/>
        </p:nvSpPr>
        <p:spPr>
          <a:xfrm>
            <a:off x="6011862" y="3933825"/>
            <a:ext cx="16557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animosity</a:t>
            </a:r>
          </a:p>
        </p:txBody>
      </p:sp>
      <p:sp>
        <p:nvSpPr>
          <p:cNvPr id="429" name="animosity."/>
          <p:cNvSpPr txBox="1"/>
          <p:nvPr/>
        </p:nvSpPr>
        <p:spPr>
          <a:xfrm>
            <a:off x="5940425" y="5084762"/>
            <a:ext cx="17287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animosity.</a:t>
            </a:r>
          </a:p>
        </p:txBody>
      </p:sp>
      <p:sp>
        <p:nvSpPr>
          <p:cNvPr id="430" name="Any form of the word “animosity” will appear once…"/>
          <p:cNvSpPr txBox="1"/>
          <p:nvPr/>
        </p:nvSpPr>
        <p:spPr>
          <a:xfrm>
            <a:off x="468312" y="5805487"/>
            <a:ext cx="3441388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“animosity”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1,351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8" grpId="8"/>
      <p:bldP build="whole" bldLvl="1" animBg="1" rev="0" advAuto="0" spid="414" grpId="7"/>
      <p:bldP build="whole" bldLvl="1" animBg="1" rev="0" advAuto="0" spid="428" grpId="11"/>
      <p:bldP build="whole" bldLvl="1" animBg="1" rev="0" advAuto="0" spid="413" grpId="1"/>
      <p:bldP build="whole" bldLvl="1" animBg="1" rev="0" advAuto="0" spid="413" grpId="2"/>
      <p:bldP build="whole" bldLvl="1" animBg="1" rev="0" advAuto="0" spid="427" grpId="9"/>
      <p:bldP build="whole" bldLvl="1" animBg="1" rev="0" advAuto="0" spid="427" grpId="10"/>
      <p:bldP build="whole" bldLvl="1" animBg="1" rev="0" advAuto="0" spid="417" grpId="14"/>
      <p:bldP build="whole" bldLvl="1" animBg="1" rev="0" advAuto="0" spid="415" grpId="3"/>
      <p:bldP build="whole" bldLvl="1" animBg="1" rev="0" advAuto="0" spid="409" grpId="13"/>
      <p:bldP build="whole" bldLvl="1" animBg="1" rev="0" advAuto="0" spid="429" grpId="12"/>
      <p:bldP build="whole" bldLvl="1" animBg="1" rev="0" advAuto="0" spid="423" grpId="5"/>
      <p:bldP build="whole" bldLvl="1" animBg="1" rev="0" advAuto="0" spid="423" grpId="6"/>
      <p:bldP build="whole" bldLvl="1" animBg="1" rev="0" advAuto="0" spid="420" grpId="15"/>
      <p:bldP build="whole" bldLvl="1" animBg="1" rev="0" advAuto="0" spid="414" grpId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Contrition"/>
          <p:cNvSpPr txBox="1"/>
          <p:nvPr/>
        </p:nvSpPr>
        <p:spPr>
          <a:xfrm>
            <a:off x="3348037" y="3789362"/>
            <a:ext cx="1871663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Contrition</a:t>
            </a:r>
          </a:p>
        </p:txBody>
      </p:sp>
      <p:grpSp>
        <p:nvGrpSpPr>
          <p:cNvPr id="435" name="Group"/>
          <p:cNvGrpSpPr/>
          <p:nvPr/>
        </p:nvGrpSpPr>
        <p:grpSpPr>
          <a:xfrm>
            <a:off x="323850" y="2781300"/>
            <a:ext cx="8642350" cy="1224469"/>
            <a:chOff x="0" y="0"/>
            <a:chExt cx="8642350" cy="1224468"/>
          </a:xfrm>
        </p:grpSpPr>
        <p:sp>
          <p:nvSpPr>
            <p:cNvPr id="433" name="October Sky…"/>
            <p:cNvSpPr txBox="1"/>
            <p:nvPr/>
          </p:nvSpPr>
          <p:spPr>
            <a:xfrm>
              <a:off x="4895850" y="431800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October Sky</a:t>
              </a:r>
            </a:p>
            <a:p>
              <a:pPr>
                <a:defRPr sz="2400"/>
              </a:pPr>
              <a:r>
                <a:t>   --Homer Hickam</a:t>
              </a:r>
            </a:p>
          </p:txBody>
        </p:sp>
        <p:sp>
          <p:nvSpPr>
            <p:cNvPr id="434" name="“I’m sorry you lost your rocket stuff,” he told me, truly"/>
            <p:cNvSpPr txBox="1"/>
            <p:nvPr/>
          </p:nvSpPr>
          <p:spPr>
            <a:xfrm>
              <a:off x="0" y="0"/>
              <a:ext cx="86423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“I’m sorry you lost your rocket stuff,” he told me, truly</a:t>
              </a:r>
            </a:p>
          </p:txBody>
        </p:sp>
      </p:grpSp>
      <p:sp>
        <p:nvSpPr>
          <p:cNvPr id="436" name="contrite."/>
          <p:cNvSpPr txBox="1"/>
          <p:nvPr/>
        </p:nvSpPr>
        <p:spPr>
          <a:xfrm>
            <a:off x="5508625" y="2060575"/>
            <a:ext cx="14398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contrite.</a:t>
            </a:r>
          </a:p>
        </p:txBody>
      </p:sp>
      <p:grpSp>
        <p:nvGrpSpPr>
          <p:cNvPr id="440" name="Group"/>
          <p:cNvGrpSpPr/>
          <p:nvPr/>
        </p:nvGrpSpPr>
        <p:grpSpPr>
          <a:xfrm>
            <a:off x="323850" y="5013325"/>
            <a:ext cx="8064500" cy="1513394"/>
            <a:chOff x="0" y="0"/>
            <a:chExt cx="8064500" cy="1513393"/>
          </a:xfrm>
        </p:grpSpPr>
        <p:sp>
          <p:nvSpPr>
            <p:cNvPr id="437" name="The Power and the Glory…"/>
            <p:cNvSpPr txBox="1"/>
            <p:nvPr/>
          </p:nvSpPr>
          <p:spPr>
            <a:xfrm>
              <a:off x="4103687" y="720725"/>
              <a:ext cx="3960813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Power and the Glory</a:t>
              </a:r>
            </a:p>
            <a:p>
              <a:pPr>
                <a:defRPr sz="2400"/>
              </a:pPr>
              <a:r>
                <a:t>   --Graham Greene</a:t>
              </a:r>
            </a:p>
          </p:txBody>
        </p:sp>
        <p:sp>
          <p:nvSpPr>
            <p:cNvPr id="438" name="I shall feel"/>
            <p:cNvSpPr txBox="1"/>
            <p:nvPr/>
          </p:nvSpPr>
          <p:spPr>
            <a:xfrm>
              <a:off x="0" y="0"/>
              <a:ext cx="1584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 shall feel</a:t>
              </a:r>
            </a:p>
          </p:txBody>
        </p:sp>
        <p:sp>
          <p:nvSpPr>
            <p:cNvPr id="439" name="and be forgiven."/>
            <p:cNvSpPr txBox="1"/>
            <p:nvPr/>
          </p:nvSpPr>
          <p:spPr>
            <a:xfrm>
              <a:off x="3455987" y="0"/>
              <a:ext cx="244792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be forgiven.</a:t>
              </a:r>
            </a:p>
          </p:txBody>
        </p:sp>
      </p:grpSp>
      <p:grpSp>
        <p:nvGrpSpPr>
          <p:cNvPr id="443" name="Group"/>
          <p:cNvGrpSpPr/>
          <p:nvPr/>
        </p:nvGrpSpPr>
        <p:grpSpPr>
          <a:xfrm>
            <a:off x="684212" y="2060575"/>
            <a:ext cx="6048376" cy="1368931"/>
            <a:chOff x="0" y="0"/>
            <a:chExt cx="6048375" cy="1368931"/>
          </a:xfrm>
        </p:grpSpPr>
        <p:sp>
          <p:nvSpPr>
            <p:cNvPr id="441" name="She didn’t feel he was sufficiently"/>
            <p:cNvSpPr txBox="1"/>
            <p:nvPr/>
          </p:nvSpPr>
          <p:spPr>
            <a:xfrm>
              <a:off x="0" y="0"/>
              <a:ext cx="48244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She didn’t feel he was sufficiently </a:t>
              </a:r>
            </a:p>
          </p:txBody>
        </p:sp>
        <p:sp>
          <p:nvSpPr>
            <p:cNvPr id="442" name="Outcasts United…"/>
            <p:cNvSpPr txBox="1"/>
            <p:nvPr/>
          </p:nvSpPr>
          <p:spPr>
            <a:xfrm>
              <a:off x="3024187" y="576262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Outcasts United</a:t>
              </a:r>
            </a:p>
            <a:p>
              <a:pPr>
                <a:defRPr sz="2400"/>
              </a:pPr>
              <a:r>
                <a:t>--Warren St. John</a:t>
              </a:r>
            </a:p>
          </p:txBody>
        </p:sp>
      </p:grpSp>
      <p:sp>
        <p:nvSpPr>
          <p:cNvPr id="444" name="contrite."/>
          <p:cNvSpPr txBox="1"/>
          <p:nvPr/>
        </p:nvSpPr>
        <p:spPr>
          <a:xfrm>
            <a:off x="323849" y="3284537"/>
            <a:ext cx="1366839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contrite.</a:t>
            </a:r>
          </a:p>
        </p:txBody>
      </p:sp>
      <p:grpSp>
        <p:nvGrpSpPr>
          <p:cNvPr id="449" name="Group"/>
          <p:cNvGrpSpPr/>
          <p:nvPr/>
        </p:nvGrpSpPr>
        <p:grpSpPr>
          <a:xfrm>
            <a:off x="323850" y="3789362"/>
            <a:ext cx="8424863" cy="1368932"/>
            <a:chOff x="0" y="0"/>
            <a:chExt cx="8424862" cy="1368931"/>
          </a:xfrm>
        </p:grpSpPr>
        <p:sp>
          <p:nvSpPr>
            <p:cNvPr id="445" name="and remember Our Lord"/>
            <p:cNvSpPr txBox="1"/>
            <p:nvPr/>
          </p:nvSpPr>
          <p:spPr>
            <a:xfrm>
              <a:off x="4895850" y="0"/>
              <a:ext cx="35290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remember Our Lord</a:t>
              </a:r>
            </a:p>
          </p:txBody>
        </p:sp>
        <p:sp>
          <p:nvSpPr>
            <p:cNvPr id="446" name="Now say an Act of"/>
            <p:cNvSpPr txBox="1"/>
            <p:nvPr/>
          </p:nvSpPr>
          <p:spPr>
            <a:xfrm>
              <a:off x="0" y="0"/>
              <a:ext cx="30241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Now say an Act of </a:t>
              </a:r>
            </a:p>
          </p:txBody>
        </p:sp>
        <p:sp>
          <p:nvSpPr>
            <p:cNvPr id="447" name="watches you every minute."/>
            <p:cNvSpPr txBox="1"/>
            <p:nvPr/>
          </p:nvSpPr>
          <p:spPr>
            <a:xfrm>
              <a:off x="0" y="576262"/>
              <a:ext cx="4319588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watches you every minute.</a:t>
              </a:r>
            </a:p>
          </p:txBody>
        </p:sp>
        <p:sp>
          <p:nvSpPr>
            <p:cNvPr id="448" name="Angela’s Ashes…"/>
            <p:cNvSpPr txBox="1"/>
            <p:nvPr/>
          </p:nvSpPr>
          <p:spPr>
            <a:xfrm>
              <a:off x="4319587" y="576262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Angela’s Ashes</a:t>
              </a:r>
            </a:p>
            <a:p>
              <a:pPr>
                <a:defRPr sz="2400"/>
              </a:pPr>
              <a:r>
                <a:t>   --Frank McCourt</a:t>
              </a:r>
            </a:p>
          </p:txBody>
        </p:sp>
      </p:grpSp>
      <p:sp>
        <p:nvSpPr>
          <p:cNvPr id="450" name="Contrite: sorry"/>
          <p:cNvSpPr txBox="1"/>
          <p:nvPr/>
        </p:nvSpPr>
        <p:spPr>
          <a:xfrm>
            <a:off x="6877050" y="0"/>
            <a:ext cx="2018070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Contrite: sorry</a:t>
            </a:r>
          </a:p>
        </p:txBody>
      </p:sp>
      <p:pic>
        <p:nvPicPr>
          <p:cNvPr id="451" name="ANd9GcQo4VMwJWOrSPkyntmwECODdfvKZsLBAhPqlmPDy_2oKYYJceFR.jpg" descr="ANd9GcQo4VMwJWOrSPkyntmwECODdfvKZsLBAhPqlmPDy_2oKYYJceFR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90750" cy="20859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54" name="Group"/>
          <p:cNvGrpSpPr/>
          <p:nvPr/>
        </p:nvGrpSpPr>
        <p:grpSpPr>
          <a:xfrm>
            <a:off x="2411412" y="495300"/>
            <a:ext cx="6732589" cy="1022931"/>
            <a:chOff x="0" y="0"/>
            <a:chExt cx="6732587" cy="1022930"/>
          </a:xfrm>
        </p:grpSpPr>
        <p:sp>
          <p:nvSpPr>
            <p:cNvPr id="452" name="Syn: repentant, rueful"/>
            <p:cNvSpPr txBox="1"/>
            <p:nvPr/>
          </p:nvSpPr>
          <p:spPr>
            <a:xfrm>
              <a:off x="0" y="125412"/>
              <a:ext cx="3018493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8F8F8"/>
                  </a:solidFill>
                </a:defRPr>
              </a:lvl1pPr>
            </a:lstStyle>
            <a:p>
              <a:pPr/>
              <a:r>
                <a:t>Syn: repentant, rueful</a:t>
              </a:r>
            </a:p>
          </p:txBody>
        </p:sp>
        <p:sp>
          <p:nvSpPr>
            <p:cNvPr id="453" name="Forms: N: contrition…"/>
            <p:cNvSpPr txBox="1"/>
            <p:nvPr/>
          </p:nvSpPr>
          <p:spPr>
            <a:xfrm>
              <a:off x="3221037" y="0"/>
              <a:ext cx="3511551" cy="10229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</a:t>
              </a:r>
              <a:r>
                <a:rPr sz="2400"/>
                <a:t> </a:t>
              </a:r>
              <a:r>
                <a:t>N: contrition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contrite   Adv: contritely</a:t>
              </a:r>
            </a:p>
          </p:txBody>
        </p:sp>
      </p:grpSp>
      <p:sp>
        <p:nvSpPr>
          <p:cNvPr id="455" name="contrition"/>
          <p:cNvSpPr txBox="1"/>
          <p:nvPr/>
        </p:nvSpPr>
        <p:spPr>
          <a:xfrm>
            <a:off x="1908175" y="5013325"/>
            <a:ext cx="18716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contrition</a:t>
            </a:r>
          </a:p>
        </p:txBody>
      </p:sp>
      <p:sp>
        <p:nvSpPr>
          <p:cNvPr id="456" name="Any form of the word “contrite” will appear once…"/>
          <p:cNvSpPr txBox="1"/>
          <p:nvPr/>
        </p:nvSpPr>
        <p:spPr>
          <a:xfrm>
            <a:off x="468312" y="5805487"/>
            <a:ext cx="3297472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“contrite”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3,636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2" grpId="8"/>
      <p:bldP build="whole" bldLvl="1" animBg="1" rev="0" advAuto="0" spid="440" grpId="13"/>
      <p:bldP build="whole" bldLvl="1" animBg="1" rev="0" advAuto="0" spid="444" grpId="4"/>
      <p:bldP build="whole" bldLvl="1" animBg="1" rev="0" advAuto="0" spid="432" grpId="11"/>
      <p:bldP build="whole" bldLvl="1" animBg="1" rev="0" advAuto="0" spid="455" grpId="12"/>
      <p:bldP build="whole" bldLvl="1" animBg="1" rev="0" advAuto="0" spid="449" grpId="9"/>
      <p:bldP build="whole" bldLvl="1" animBg="1" rev="0" advAuto="0" spid="449" grpId="10"/>
      <p:bldP build="whole" bldLvl="1" animBg="1" rev="0" advAuto="0" spid="444" grpId="7"/>
      <p:bldP build="whole" bldLvl="1" animBg="1" rev="0" advAuto="0" spid="454" grpId="15"/>
      <p:bldP build="whole" bldLvl="1" animBg="1" rev="0" advAuto="0" spid="450" grpId="14"/>
      <p:bldP build="whole" bldLvl="1" animBg="1" rev="0" advAuto="0" spid="443" grpId="1"/>
      <p:bldP build="whole" bldLvl="1" animBg="1" rev="0" advAuto="0" spid="443" grpId="2"/>
      <p:bldP build="whole" bldLvl="1" animBg="1" rev="0" advAuto="0" spid="436" grpId="3"/>
      <p:bldP build="whole" bldLvl="1" animBg="1" rev="0" advAuto="0" spid="435" grpId="5"/>
      <p:bldP build="whole" bldLvl="1" animBg="1" rev="0" advAuto="0" spid="435" grpId="6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depravity"/>
          <p:cNvSpPr txBox="1"/>
          <p:nvPr/>
        </p:nvSpPr>
        <p:spPr>
          <a:xfrm>
            <a:off x="179387" y="5589587"/>
            <a:ext cx="1655763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depravity</a:t>
            </a:r>
          </a:p>
        </p:txBody>
      </p:sp>
      <p:sp>
        <p:nvSpPr>
          <p:cNvPr id="459" name="depravity."/>
          <p:cNvSpPr txBox="1"/>
          <p:nvPr/>
        </p:nvSpPr>
        <p:spPr>
          <a:xfrm>
            <a:off x="6804025" y="2420937"/>
            <a:ext cx="1584325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depravity.</a:t>
            </a:r>
          </a:p>
        </p:txBody>
      </p:sp>
      <p:grpSp>
        <p:nvGrpSpPr>
          <p:cNvPr id="462" name="Group"/>
          <p:cNvGrpSpPr/>
          <p:nvPr/>
        </p:nvGrpSpPr>
        <p:grpSpPr>
          <a:xfrm>
            <a:off x="323849" y="2420937"/>
            <a:ext cx="6480177" cy="1295907"/>
            <a:chOff x="0" y="0"/>
            <a:chExt cx="6480175" cy="1295906"/>
          </a:xfrm>
        </p:grpSpPr>
        <p:sp>
          <p:nvSpPr>
            <p:cNvPr id="460" name="To me, religion is about our dignity, not our"/>
            <p:cNvSpPr txBox="1"/>
            <p:nvPr/>
          </p:nvSpPr>
          <p:spPr>
            <a:xfrm>
              <a:off x="0" y="0"/>
              <a:ext cx="648017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To me, religion is about our dignity, not our</a:t>
              </a:r>
            </a:p>
          </p:txBody>
        </p:sp>
        <p:sp>
          <p:nvSpPr>
            <p:cNvPr id="461" name="Life of Pi…"/>
            <p:cNvSpPr txBox="1"/>
            <p:nvPr/>
          </p:nvSpPr>
          <p:spPr>
            <a:xfrm>
              <a:off x="3887787" y="503237"/>
              <a:ext cx="25209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Life of Pi</a:t>
              </a:r>
            </a:p>
            <a:p>
              <a:pPr>
                <a:defRPr sz="2400"/>
              </a:pPr>
              <a:r>
                <a:t>--Yann Martel</a:t>
              </a:r>
            </a:p>
          </p:txBody>
        </p:sp>
      </p:grpSp>
      <p:sp>
        <p:nvSpPr>
          <p:cNvPr id="463" name="depravity?"/>
          <p:cNvSpPr txBox="1"/>
          <p:nvPr/>
        </p:nvSpPr>
        <p:spPr>
          <a:xfrm>
            <a:off x="3924300" y="3068637"/>
            <a:ext cx="17287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depravity?</a:t>
            </a:r>
          </a:p>
        </p:txBody>
      </p:sp>
      <p:grpSp>
        <p:nvGrpSpPr>
          <p:cNvPr id="466" name="Group"/>
          <p:cNvGrpSpPr/>
          <p:nvPr/>
        </p:nvGrpSpPr>
        <p:grpSpPr>
          <a:xfrm>
            <a:off x="179387" y="2997200"/>
            <a:ext cx="6913563" cy="1297494"/>
            <a:chOff x="0" y="0"/>
            <a:chExt cx="6913562" cy="1297493"/>
          </a:xfrm>
        </p:grpSpPr>
        <p:sp>
          <p:nvSpPr>
            <p:cNvPr id="464" name="Was there no end to their"/>
            <p:cNvSpPr txBox="1"/>
            <p:nvPr/>
          </p:nvSpPr>
          <p:spPr>
            <a:xfrm>
              <a:off x="0" y="0"/>
              <a:ext cx="37449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Was there no end to their</a:t>
              </a:r>
            </a:p>
          </p:txBody>
        </p:sp>
        <p:sp>
          <p:nvSpPr>
            <p:cNvPr id="465" name="Artemis Fowl…"/>
            <p:cNvSpPr txBox="1"/>
            <p:nvPr/>
          </p:nvSpPr>
          <p:spPr>
            <a:xfrm>
              <a:off x="3889375" y="504825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Artemis Fowl</a:t>
              </a:r>
            </a:p>
            <a:p>
              <a:pPr>
                <a:defRPr sz="2400"/>
              </a:pPr>
              <a:r>
                <a:t>   --Aoin Colfer</a:t>
              </a:r>
            </a:p>
          </p:txBody>
        </p:sp>
      </p:grpSp>
      <p:pic>
        <p:nvPicPr>
          <p:cNvPr id="467" name="ANd9GcQlbXShwTvegzs078kgYDsInCfdMVdntVBwbD80ptjjDkpsKa4U.jpg" descr="ANd9GcQlbXShwTvegzs078kgYDsInCfdMVdntVBwbD80ptjjDkpsKa4U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2085975" cy="2190751"/>
          </a:xfrm>
          <a:prstGeom prst="rect">
            <a:avLst/>
          </a:prstGeom>
          <a:ln w="12700">
            <a:miter lim="400000"/>
          </a:ln>
        </p:spPr>
      </p:pic>
      <p:sp>
        <p:nvSpPr>
          <p:cNvPr id="468" name="Depravity: evil; outside the boundaries of…"/>
          <p:cNvSpPr txBox="1"/>
          <p:nvPr/>
        </p:nvSpPr>
        <p:spPr>
          <a:xfrm>
            <a:off x="3040062" y="63500"/>
            <a:ext cx="5610633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rgbClr val="F8F8F8"/>
                </a:solidFill>
              </a:defRPr>
            </a:pPr>
            <a:r>
              <a:t>Depravity: evil; outside the boundaries of</a:t>
            </a:r>
          </a:p>
          <a:p>
            <a:pPr>
              <a:defRPr sz="2400">
                <a:solidFill>
                  <a:srgbClr val="F8F8F8"/>
                </a:solidFill>
              </a:defRPr>
            </a:pPr>
            <a:r>
              <a:t>                 human decency</a:t>
            </a:r>
          </a:p>
        </p:txBody>
      </p:sp>
      <p:grpSp>
        <p:nvGrpSpPr>
          <p:cNvPr id="471" name="Group"/>
          <p:cNvGrpSpPr/>
          <p:nvPr/>
        </p:nvGrpSpPr>
        <p:grpSpPr>
          <a:xfrm>
            <a:off x="2392362" y="908050"/>
            <a:ext cx="6303964" cy="1022931"/>
            <a:chOff x="0" y="0"/>
            <a:chExt cx="6303962" cy="1022930"/>
          </a:xfrm>
        </p:grpSpPr>
        <p:sp>
          <p:nvSpPr>
            <p:cNvPr id="469" name="Syn: degeneracy…"/>
            <p:cNvSpPr txBox="1"/>
            <p:nvPr/>
          </p:nvSpPr>
          <p:spPr>
            <a:xfrm>
              <a:off x="0" y="139699"/>
              <a:ext cx="2010381" cy="6673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Syn: degeneracy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Ant: normalcy </a:t>
              </a:r>
            </a:p>
          </p:txBody>
        </p:sp>
        <p:sp>
          <p:nvSpPr>
            <p:cNvPr id="470" name="Forms: N: depravity…"/>
            <p:cNvSpPr txBox="1"/>
            <p:nvPr/>
          </p:nvSpPr>
          <p:spPr>
            <a:xfrm>
              <a:off x="3116262" y="0"/>
              <a:ext cx="3187701" cy="10229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</a:t>
              </a:r>
              <a:r>
                <a:rPr sz="2400"/>
                <a:t> </a:t>
              </a:r>
              <a:r>
                <a:t>N: depravity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depraved        Adv: 00</a:t>
              </a:r>
            </a:p>
          </p:txBody>
        </p:sp>
      </p:grpSp>
      <p:sp>
        <p:nvSpPr>
          <p:cNvPr id="472" name="depraved"/>
          <p:cNvSpPr txBox="1"/>
          <p:nvPr/>
        </p:nvSpPr>
        <p:spPr>
          <a:xfrm>
            <a:off x="3924300" y="3716337"/>
            <a:ext cx="1584325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depraved</a:t>
            </a:r>
          </a:p>
        </p:txBody>
      </p:sp>
      <p:grpSp>
        <p:nvGrpSpPr>
          <p:cNvPr id="477" name="Group"/>
          <p:cNvGrpSpPr/>
          <p:nvPr/>
        </p:nvGrpSpPr>
        <p:grpSpPr>
          <a:xfrm>
            <a:off x="250825" y="3716337"/>
            <a:ext cx="8426450" cy="1441957"/>
            <a:chOff x="0" y="0"/>
            <a:chExt cx="8426450" cy="1441956"/>
          </a:xfrm>
        </p:grpSpPr>
        <p:sp>
          <p:nvSpPr>
            <p:cNvPr id="473" name="You’re dangerous and"/>
            <p:cNvSpPr txBox="1"/>
            <p:nvPr/>
          </p:nvSpPr>
          <p:spPr>
            <a:xfrm>
              <a:off x="0" y="0"/>
              <a:ext cx="367347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You’re dangerous and </a:t>
              </a:r>
            </a:p>
          </p:txBody>
        </p:sp>
        <p:sp>
          <p:nvSpPr>
            <p:cNvPr id="474" name="Catch-22…"/>
            <p:cNvSpPr txBox="1"/>
            <p:nvPr/>
          </p:nvSpPr>
          <p:spPr>
            <a:xfrm>
              <a:off x="3168650" y="649287"/>
              <a:ext cx="2952750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Catch-22</a:t>
              </a:r>
            </a:p>
            <a:p>
              <a:pPr>
                <a:defRPr sz="2400"/>
              </a:pPr>
              <a:r>
                <a:t>   --Joseph Heller</a:t>
              </a:r>
            </a:p>
          </p:txBody>
        </p:sp>
        <p:sp>
          <p:nvSpPr>
            <p:cNvPr id="475" name="taken out and shot."/>
            <p:cNvSpPr txBox="1"/>
            <p:nvPr/>
          </p:nvSpPr>
          <p:spPr>
            <a:xfrm>
              <a:off x="73025" y="649287"/>
              <a:ext cx="3095625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taken out and shot.</a:t>
              </a:r>
            </a:p>
          </p:txBody>
        </p:sp>
        <p:sp>
          <p:nvSpPr>
            <p:cNvPr id="476" name="and you ought to be"/>
            <p:cNvSpPr txBox="1"/>
            <p:nvPr/>
          </p:nvSpPr>
          <p:spPr>
            <a:xfrm>
              <a:off x="5257800" y="0"/>
              <a:ext cx="31686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you ought to be</a:t>
              </a:r>
            </a:p>
          </p:txBody>
        </p:sp>
      </p:grpSp>
      <p:grpSp>
        <p:nvGrpSpPr>
          <p:cNvPr id="481" name="Group"/>
          <p:cNvGrpSpPr/>
          <p:nvPr/>
        </p:nvGrpSpPr>
        <p:grpSpPr>
          <a:xfrm>
            <a:off x="250825" y="5084762"/>
            <a:ext cx="8353425" cy="1224469"/>
            <a:chOff x="0" y="0"/>
            <a:chExt cx="8353425" cy="1224468"/>
          </a:xfrm>
        </p:grpSpPr>
        <p:sp>
          <p:nvSpPr>
            <p:cNvPr id="478" name="Rose Red…"/>
            <p:cNvSpPr txBox="1"/>
            <p:nvPr/>
          </p:nvSpPr>
          <p:spPr>
            <a:xfrm>
              <a:off x="4537075" y="431800"/>
              <a:ext cx="3816350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Rose Red</a:t>
              </a:r>
            </a:p>
            <a:p>
              <a:pPr>
                <a:defRPr sz="2400"/>
              </a:pPr>
              <a:r>
                <a:t>   --Stephen King</a:t>
              </a:r>
            </a:p>
          </p:txBody>
        </p:sp>
        <p:sp>
          <p:nvSpPr>
            <p:cNvPr id="479" name="I have prayed—to both sides– to release me from this"/>
            <p:cNvSpPr txBox="1"/>
            <p:nvPr/>
          </p:nvSpPr>
          <p:spPr>
            <a:xfrm>
              <a:off x="0" y="0"/>
              <a:ext cx="78501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I have prayed—to both sides– to release me from this</a:t>
              </a:r>
            </a:p>
          </p:txBody>
        </p:sp>
        <p:sp>
          <p:nvSpPr>
            <p:cNvPr id="480" name="of thought."/>
            <p:cNvSpPr txBox="1"/>
            <p:nvPr/>
          </p:nvSpPr>
          <p:spPr>
            <a:xfrm>
              <a:off x="1584325" y="504825"/>
              <a:ext cx="16557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of thought.</a:t>
              </a:r>
            </a:p>
          </p:txBody>
        </p:sp>
      </p:grpSp>
      <p:sp>
        <p:nvSpPr>
          <p:cNvPr id="482" name="Any form of the word “depravity” will appear once…"/>
          <p:cNvSpPr txBox="1"/>
          <p:nvPr/>
        </p:nvSpPr>
        <p:spPr>
          <a:xfrm>
            <a:off x="900112" y="6165850"/>
            <a:ext cx="3416088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“depravity”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1,112  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8" grpId="12"/>
      <p:bldP build="whole" bldLvl="1" animBg="1" rev="0" advAuto="0" spid="477" grpId="9"/>
      <p:bldP build="whole" bldLvl="1" animBg="1" rev="0" advAuto="0" spid="477" grpId="10"/>
      <p:bldP build="whole" bldLvl="1" animBg="1" rev="0" advAuto="0" spid="466" grpId="5"/>
      <p:bldP build="whole" bldLvl="1" animBg="1" rev="0" advAuto="0" spid="466" grpId="6"/>
      <p:bldP build="whole" bldLvl="1" animBg="1" rev="0" advAuto="0" spid="472" grpId="8"/>
      <p:bldP build="whole" bldLvl="1" animBg="1" rev="0" advAuto="0" spid="468" grpId="14"/>
      <p:bldP build="whole" bldLvl="1" animBg="1" rev="0" advAuto="0" spid="463" grpId="4"/>
      <p:bldP build="whole" bldLvl="1" animBg="1" rev="0" advAuto="0" spid="472" grpId="11"/>
      <p:bldP build="whole" bldLvl="1" animBg="1" rev="0" advAuto="0" spid="471" grpId="15"/>
      <p:bldP build="whole" bldLvl="1" animBg="1" rev="0" advAuto="0" spid="463" grpId="7"/>
      <p:bldP build="whole" bldLvl="1" animBg="1" rev="0" advAuto="0" spid="481" grpId="13"/>
      <p:bldP build="whole" bldLvl="1" animBg="1" rev="0" advAuto="0" spid="459" grpId="3"/>
      <p:bldP build="whole" bldLvl="1" animBg="1" rev="0" advAuto="0" spid="462" grpId="1"/>
      <p:bldP build="whole" bldLvl="1" animBg="1" rev="0" advAuto="0" spid="462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ANd9GcTGtnSpRT_It-Nnu48q1tqgpWiRflQlgkLxjfpw2Tg-dYQVaN-S.jpg" descr="ANd9GcTGtnSpRT_It-Nnu48q1tqgpWiRflQlgkLxjfpw2Tg-dYQVaN-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Attrition: fade-away; drop-off"/>
          <p:cNvSpPr txBox="1"/>
          <p:nvPr/>
        </p:nvSpPr>
        <p:spPr>
          <a:xfrm>
            <a:off x="2643187" y="0"/>
            <a:ext cx="6500813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Attrition: fade-away; drop-off </a:t>
            </a:r>
          </a:p>
        </p:txBody>
      </p:sp>
      <p:grpSp>
        <p:nvGrpSpPr>
          <p:cNvPr id="488" name="Group"/>
          <p:cNvGrpSpPr/>
          <p:nvPr/>
        </p:nvGrpSpPr>
        <p:grpSpPr>
          <a:xfrm>
            <a:off x="2643187" y="476250"/>
            <a:ext cx="6089651" cy="1251531"/>
            <a:chOff x="0" y="0"/>
            <a:chExt cx="6089650" cy="1251530"/>
          </a:xfrm>
        </p:grpSpPr>
        <p:sp>
          <p:nvSpPr>
            <p:cNvPr id="486" name="Syn: lessening;decline…"/>
            <p:cNvSpPr txBox="1"/>
            <p:nvPr/>
          </p:nvSpPr>
          <p:spPr>
            <a:xfrm>
              <a:off x="0" y="215900"/>
              <a:ext cx="3368675" cy="792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Syn: lessening;decline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Ant: fortification</a:t>
              </a:r>
            </a:p>
          </p:txBody>
        </p:sp>
        <p:sp>
          <p:nvSpPr>
            <p:cNvPr id="487" name="Forms:…"/>
            <p:cNvSpPr txBox="1"/>
            <p:nvPr/>
          </p:nvSpPr>
          <p:spPr>
            <a:xfrm>
              <a:off x="3368675" y="0"/>
              <a:ext cx="2720975" cy="1251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attrition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00    Adv: 00</a:t>
              </a:r>
            </a:p>
          </p:txBody>
        </p:sp>
      </p:grpSp>
      <p:grpSp>
        <p:nvGrpSpPr>
          <p:cNvPr id="491" name="Group"/>
          <p:cNvGrpSpPr/>
          <p:nvPr/>
        </p:nvGrpSpPr>
        <p:grpSpPr>
          <a:xfrm>
            <a:off x="395287" y="1916112"/>
            <a:ext cx="8135938" cy="1297494"/>
            <a:chOff x="0" y="0"/>
            <a:chExt cx="8135937" cy="1297493"/>
          </a:xfrm>
        </p:grpSpPr>
        <p:sp>
          <p:nvSpPr>
            <p:cNvPr id="489" name="Brisingr…"/>
            <p:cNvSpPr txBox="1"/>
            <p:nvPr/>
          </p:nvSpPr>
          <p:spPr>
            <a:xfrm>
              <a:off x="4032250" y="504825"/>
              <a:ext cx="3529013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Brisingr</a:t>
              </a:r>
            </a:p>
            <a:p>
              <a:pPr>
                <a:defRPr sz="2400"/>
              </a:pPr>
              <a:r>
                <a:t>   --Christopher Paolini</a:t>
              </a:r>
            </a:p>
          </p:txBody>
        </p:sp>
        <p:sp>
          <p:nvSpPr>
            <p:cNvPr id="490" name="He hopes to drag out this fight, to bleed us dry through"/>
            <p:cNvSpPr txBox="1"/>
            <p:nvPr/>
          </p:nvSpPr>
          <p:spPr>
            <a:xfrm>
              <a:off x="0" y="0"/>
              <a:ext cx="81359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He hopes to drag out this fight, to bleed us dry through</a:t>
              </a:r>
            </a:p>
          </p:txBody>
        </p:sp>
      </p:grpSp>
      <p:sp>
        <p:nvSpPr>
          <p:cNvPr id="492" name="attrition."/>
          <p:cNvSpPr txBox="1"/>
          <p:nvPr/>
        </p:nvSpPr>
        <p:spPr>
          <a:xfrm>
            <a:off x="468312" y="2420937"/>
            <a:ext cx="1366839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attrition.</a:t>
            </a:r>
          </a:p>
        </p:txBody>
      </p:sp>
      <p:grpSp>
        <p:nvGrpSpPr>
          <p:cNvPr id="497" name="Group"/>
          <p:cNvGrpSpPr/>
          <p:nvPr/>
        </p:nvGrpSpPr>
        <p:grpSpPr>
          <a:xfrm>
            <a:off x="250825" y="2924175"/>
            <a:ext cx="8569325" cy="1873756"/>
            <a:chOff x="0" y="0"/>
            <a:chExt cx="8569325" cy="1873756"/>
          </a:xfrm>
        </p:grpSpPr>
        <p:sp>
          <p:nvSpPr>
            <p:cNvPr id="493" name="Ender’s Game…"/>
            <p:cNvSpPr txBox="1"/>
            <p:nvPr/>
          </p:nvSpPr>
          <p:spPr>
            <a:xfrm>
              <a:off x="3457575" y="1081087"/>
              <a:ext cx="30591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Ender’s Game</a:t>
              </a:r>
            </a:p>
            <a:p>
              <a:pPr>
                <a:defRPr sz="2400"/>
              </a:pPr>
              <a:r>
                <a:t>--Orson Scott Card</a:t>
              </a:r>
            </a:p>
          </p:txBody>
        </p:sp>
        <p:sp>
          <p:nvSpPr>
            <p:cNvPr id="494" name="in his business there was an above average rate of"/>
            <p:cNvSpPr txBox="1"/>
            <p:nvPr/>
          </p:nvSpPr>
          <p:spPr>
            <a:xfrm>
              <a:off x="0" y="504825"/>
              <a:ext cx="84978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in his business there was an above average rate of </a:t>
              </a:r>
            </a:p>
          </p:txBody>
        </p:sp>
        <p:sp>
          <p:nvSpPr>
            <p:cNvPr id="495" name="He’d had good experiences with almost all of them, though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He’d had good experiences with almost all of them, though</a:t>
              </a:r>
            </a:p>
          </p:txBody>
        </p:sp>
        <p:sp>
          <p:nvSpPr>
            <p:cNvPr id="496" name="and turnover."/>
            <p:cNvSpPr txBox="1"/>
            <p:nvPr/>
          </p:nvSpPr>
          <p:spPr>
            <a:xfrm>
              <a:off x="1225550" y="1081087"/>
              <a:ext cx="2232025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turnover.</a:t>
              </a:r>
            </a:p>
          </p:txBody>
        </p:sp>
      </p:grpSp>
      <p:sp>
        <p:nvSpPr>
          <p:cNvPr id="498" name="attrition"/>
          <p:cNvSpPr txBox="1"/>
          <p:nvPr/>
        </p:nvSpPr>
        <p:spPr>
          <a:xfrm>
            <a:off x="250825" y="4005262"/>
            <a:ext cx="1225550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attrition</a:t>
            </a:r>
          </a:p>
        </p:txBody>
      </p:sp>
      <p:sp>
        <p:nvSpPr>
          <p:cNvPr id="499" name="attrition"/>
          <p:cNvSpPr txBox="1"/>
          <p:nvPr/>
        </p:nvSpPr>
        <p:spPr>
          <a:xfrm>
            <a:off x="4932362" y="4292600"/>
            <a:ext cx="1295401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attrition</a:t>
            </a:r>
          </a:p>
        </p:txBody>
      </p:sp>
      <p:grpSp>
        <p:nvGrpSpPr>
          <p:cNvPr id="506" name="Group"/>
          <p:cNvGrpSpPr/>
          <p:nvPr/>
        </p:nvGrpSpPr>
        <p:grpSpPr>
          <a:xfrm>
            <a:off x="179387" y="3284537"/>
            <a:ext cx="8964613" cy="2448432"/>
            <a:chOff x="0" y="0"/>
            <a:chExt cx="8964612" cy="2448431"/>
          </a:xfrm>
        </p:grpSpPr>
        <p:sp>
          <p:nvSpPr>
            <p:cNvPr id="500" name="more weaknesses than he meant to; other times the enemy"/>
            <p:cNvSpPr txBox="1"/>
            <p:nvPr/>
          </p:nvSpPr>
          <p:spPr>
            <a:xfrm>
              <a:off x="71437" y="576262"/>
              <a:ext cx="8642351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more weaknesses than he meant to; other times the enemy </a:t>
              </a:r>
            </a:p>
          </p:txBody>
        </p:sp>
        <p:sp>
          <p:nvSpPr>
            <p:cNvPr id="501" name="was able to wear them down by"/>
            <p:cNvSpPr txBox="1"/>
            <p:nvPr/>
          </p:nvSpPr>
          <p:spPr>
            <a:xfrm>
              <a:off x="288925" y="1008062"/>
              <a:ext cx="446405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was able to wear them down by </a:t>
              </a:r>
            </a:p>
          </p:txBody>
        </p:sp>
        <p:sp>
          <p:nvSpPr>
            <p:cNvPr id="502" name="Several times the enemy was able to trick him into exposing"/>
            <p:cNvSpPr txBox="1"/>
            <p:nvPr/>
          </p:nvSpPr>
          <p:spPr>
            <a:xfrm>
              <a:off x="0" y="0"/>
              <a:ext cx="87852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Several times the enemy was able to trick him into exposing</a:t>
              </a:r>
            </a:p>
          </p:txBody>
        </p:sp>
        <p:sp>
          <p:nvSpPr>
            <p:cNvPr id="503" name="as much a matter of luck as strategy."/>
            <p:cNvSpPr txBox="1"/>
            <p:nvPr/>
          </p:nvSpPr>
          <p:spPr>
            <a:xfrm>
              <a:off x="215900" y="1584325"/>
              <a:ext cx="518477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as much a matter of luck as strategy.</a:t>
              </a:r>
            </a:p>
          </p:txBody>
        </p:sp>
        <p:sp>
          <p:nvSpPr>
            <p:cNvPr id="504" name="Zeitoun…"/>
            <p:cNvSpPr txBox="1"/>
            <p:nvPr/>
          </p:nvSpPr>
          <p:spPr>
            <a:xfrm>
              <a:off x="5400675" y="1655762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Zeitoun</a:t>
              </a:r>
            </a:p>
            <a:p>
              <a:pPr>
                <a:defRPr sz="2400"/>
              </a:pPr>
              <a:r>
                <a:t>   --Dave Eggers</a:t>
              </a:r>
            </a:p>
          </p:txBody>
        </p:sp>
        <p:sp>
          <p:nvSpPr>
            <p:cNvPr id="505" name="until his victory was"/>
            <p:cNvSpPr txBox="1"/>
            <p:nvPr/>
          </p:nvSpPr>
          <p:spPr>
            <a:xfrm>
              <a:off x="6048375" y="1008062"/>
              <a:ext cx="2916238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until his victory was</a:t>
              </a:r>
            </a:p>
          </p:txBody>
        </p:sp>
      </p:grpSp>
      <p:sp>
        <p:nvSpPr>
          <p:cNvPr id="507" name="attrition"/>
          <p:cNvSpPr txBox="1"/>
          <p:nvPr/>
        </p:nvSpPr>
        <p:spPr>
          <a:xfrm>
            <a:off x="5795962" y="2492375"/>
            <a:ext cx="12239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attrition</a:t>
            </a:r>
          </a:p>
        </p:txBody>
      </p:sp>
      <p:grpSp>
        <p:nvGrpSpPr>
          <p:cNvPr id="515" name="Group"/>
          <p:cNvGrpSpPr/>
          <p:nvPr/>
        </p:nvGrpSpPr>
        <p:grpSpPr>
          <a:xfrm>
            <a:off x="503237" y="2492374"/>
            <a:ext cx="8640763" cy="3527933"/>
            <a:chOff x="0" y="0"/>
            <a:chExt cx="8640762" cy="3527931"/>
          </a:xfrm>
        </p:grpSpPr>
        <p:sp>
          <p:nvSpPr>
            <p:cNvPr id="508" name="Eruption, earthquake, avalanche,"/>
            <p:cNvSpPr txBox="1"/>
            <p:nvPr/>
          </p:nvSpPr>
          <p:spPr>
            <a:xfrm>
              <a:off x="71437" y="0"/>
              <a:ext cx="5257801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Eruption, earthquake, avalanche, </a:t>
              </a:r>
            </a:p>
          </p:txBody>
        </p:sp>
        <p:sp>
          <p:nvSpPr>
            <p:cNvPr id="509" name="of glaciers,"/>
            <p:cNvSpPr txBox="1"/>
            <p:nvPr/>
          </p:nvSpPr>
          <p:spPr>
            <a:xfrm>
              <a:off x="6553200" y="0"/>
              <a:ext cx="18002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of glaciers, </a:t>
              </a:r>
            </a:p>
          </p:txBody>
        </p:sp>
        <p:sp>
          <p:nvSpPr>
            <p:cNvPr id="510" name="the erosion of water, the cracking of frost, the weathering of"/>
            <p:cNvSpPr txBox="1"/>
            <p:nvPr/>
          </p:nvSpPr>
          <p:spPr>
            <a:xfrm>
              <a:off x="0" y="719137"/>
              <a:ext cx="8569325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the erosion of water, the cracking of frost, the weathering of</a:t>
              </a:r>
            </a:p>
          </p:txBody>
        </p:sp>
        <p:sp>
          <p:nvSpPr>
            <p:cNvPr id="511" name="rain and wind and snow—these it had eternally fought and"/>
            <p:cNvSpPr txBox="1"/>
            <p:nvPr/>
          </p:nvSpPr>
          <p:spPr>
            <a:xfrm>
              <a:off x="71437" y="1366837"/>
              <a:ext cx="8569326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rain and wind and snow—these it had eternally fought and</a:t>
              </a:r>
            </a:p>
          </p:txBody>
        </p:sp>
        <p:sp>
          <p:nvSpPr>
            <p:cNvPr id="512" name="resisted in vain, yet it stood magnificent, frowning, battle-"/>
            <p:cNvSpPr txBox="1"/>
            <p:nvPr/>
          </p:nvSpPr>
          <p:spPr>
            <a:xfrm>
              <a:off x="0" y="2087562"/>
              <a:ext cx="8569325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resisted in vain, yet it stood magnificent, frowning, battle-</a:t>
              </a:r>
            </a:p>
          </p:txBody>
        </p:sp>
        <p:sp>
          <p:nvSpPr>
            <p:cNvPr id="513" name="scarred and undefeated."/>
            <p:cNvSpPr txBox="1"/>
            <p:nvPr/>
          </p:nvSpPr>
          <p:spPr>
            <a:xfrm>
              <a:off x="0" y="2735262"/>
              <a:ext cx="360045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scarred and undefeated.</a:t>
              </a:r>
            </a:p>
          </p:txBody>
        </p:sp>
        <p:sp>
          <p:nvSpPr>
            <p:cNvPr id="514" name="The Call of of the Canyon…"/>
            <p:cNvSpPr txBox="1"/>
            <p:nvPr/>
          </p:nvSpPr>
          <p:spPr>
            <a:xfrm>
              <a:off x="3887787" y="2735262"/>
              <a:ext cx="39608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Call of of the Canyon</a:t>
              </a:r>
            </a:p>
            <a:p>
              <a:pPr>
                <a:defRPr sz="2400"/>
              </a:pPr>
              <a:r>
                <a:t>   --Zane Grey</a:t>
              </a:r>
            </a:p>
          </p:txBody>
        </p:sp>
      </p:grpSp>
      <p:sp>
        <p:nvSpPr>
          <p:cNvPr id="516" name="Any form of the word “attrition” will appear once…"/>
          <p:cNvSpPr txBox="1"/>
          <p:nvPr/>
        </p:nvSpPr>
        <p:spPr>
          <a:xfrm>
            <a:off x="900112" y="6165850"/>
            <a:ext cx="3297472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“attrition”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 7,113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7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9" grpId="8"/>
      <p:bldP build="whole" bldLvl="1" animBg="1" rev="0" advAuto="0" spid="492" grpId="3"/>
      <p:bldP build="whole" bldLvl="1" animBg="1" rev="0" advAuto="0" spid="499" grpId="11"/>
      <p:bldP build="whole" bldLvl="1" animBg="1" rev="0" advAuto="0" spid="498" grpId="7"/>
      <p:bldP build="whole" bldLvl="1" animBg="1" rev="0" advAuto="0" spid="507" grpId="12"/>
      <p:bldP build="whole" bldLvl="1" animBg="1" rev="0" advAuto="0" spid="485" grpId="14"/>
      <p:bldP build="whole" bldLvl="1" animBg="1" rev="0" advAuto="0" spid="506" grpId="9"/>
      <p:bldP build="whole" bldLvl="1" animBg="1" rev="0" advAuto="0" spid="506" grpId="10"/>
      <p:bldP build="whole" bldLvl="1" animBg="1" rev="0" advAuto="0" spid="488" grpId="15"/>
      <p:bldP build="whole" bldLvl="1" animBg="1" rev="0" advAuto="0" spid="497" grpId="5"/>
      <p:bldP build="whole" bldLvl="1" animBg="1" rev="0" advAuto="0" spid="497" grpId="6"/>
      <p:bldP build="whole" bldLvl="1" animBg="1" rev="0" advAuto="0" spid="498" grpId="4"/>
      <p:bldP build="whole" bldLvl="1" animBg="1" rev="0" advAuto="0" spid="515" grpId="13"/>
      <p:bldP build="whole" bldLvl="1" animBg="1" rev="0" advAuto="0" spid="491" grpId="1"/>
      <p:bldP build="whole" bldLvl="1" animBg="1" rev="0" advAuto="0" spid="491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uzanne Collins…"/>
          <p:cNvSpPr txBox="1"/>
          <p:nvPr/>
        </p:nvSpPr>
        <p:spPr>
          <a:xfrm>
            <a:off x="3779837" y="4292600"/>
            <a:ext cx="3600451" cy="792669"/>
          </a:xfrm>
          <a:prstGeom prst="rect">
            <a:avLst/>
          </a:prstGeom>
          <a:solidFill>
            <a:srgbClr val="F2FC7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Suzanne Collins</a:t>
            </a:r>
          </a:p>
          <a:p>
            <a:pPr>
              <a:defRPr sz="2400"/>
            </a:pPr>
            <a:r>
              <a:t>   --</a:t>
            </a:r>
            <a:r>
              <a:rPr i="1"/>
              <a:t>The Hunger Games</a:t>
            </a:r>
          </a:p>
        </p:txBody>
      </p:sp>
      <p:sp>
        <p:nvSpPr>
          <p:cNvPr id="519" name="but my voice cracks."/>
          <p:cNvSpPr txBox="1"/>
          <p:nvPr/>
        </p:nvSpPr>
        <p:spPr>
          <a:xfrm>
            <a:off x="3995737" y="3500437"/>
            <a:ext cx="3168651" cy="437070"/>
          </a:xfrm>
          <a:prstGeom prst="rect">
            <a:avLst/>
          </a:prstGeom>
          <a:solidFill>
            <a:srgbClr val="CC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but my voice cracks.</a:t>
            </a:r>
          </a:p>
        </p:txBody>
      </p:sp>
      <p:sp>
        <p:nvSpPr>
          <p:cNvPr id="520" name="I try to sound"/>
          <p:cNvSpPr txBox="1"/>
          <p:nvPr/>
        </p:nvSpPr>
        <p:spPr>
          <a:xfrm>
            <a:off x="0" y="3500437"/>
            <a:ext cx="2195513" cy="437070"/>
          </a:xfrm>
          <a:prstGeom prst="rect">
            <a:avLst/>
          </a:prstGeom>
          <a:solidFill>
            <a:srgbClr val="CC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 I try to sound</a:t>
            </a:r>
          </a:p>
        </p:txBody>
      </p:sp>
      <p:grpSp>
        <p:nvGrpSpPr>
          <p:cNvPr id="525" name="Group"/>
          <p:cNvGrpSpPr/>
          <p:nvPr/>
        </p:nvGrpSpPr>
        <p:grpSpPr>
          <a:xfrm>
            <a:off x="0" y="2349500"/>
            <a:ext cx="8821738" cy="1511806"/>
            <a:chOff x="0" y="0"/>
            <a:chExt cx="8821737" cy="1511806"/>
          </a:xfrm>
        </p:grpSpPr>
        <p:sp>
          <p:nvSpPr>
            <p:cNvPr id="521" name="of them."/>
            <p:cNvSpPr txBox="1"/>
            <p:nvPr/>
          </p:nvSpPr>
          <p:spPr>
            <a:xfrm>
              <a:off x="250825" y="647700"/>
              <a:ext cx="15128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of them.</a:t>
              </a:r>
            </a:p>
          </p:txBody>
        </p:sp>
        <p:sp>
          <p:nvSpPr>
            <p:cNvPr id="522" name="They were both"/>
            <p:cNvSpPr txBox="1"/>
            <p:nvPr/>
          </p:nvSpPr>
          <p:spPr>
            <a:xfrm>
              <a:off x="0" y="0"/>
              <a:ext cx="28797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They were both </a:t>
              </a:r>
            </a:p>
          </p:txBody>
        </p:sp>
        <p:sp>
          <p:nvSpPr>
            <p:cNvPr id="523" name="to what people might think"/>
            <p:cNvSpPr txBox="1"/>
            <p:nvPr/>
          </p:nvSpPr>
          <p:spPr>
            <a:xfrm>
              <a:off x="4716462" y="0"/>
              <a:ext cx="410527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to what people might think</a:t>
              </a:r>
            </a:p>
          </p:txBody>
        </p:sp>
        <p:sp>
          <p:nvSpPr>
            <p:cNvPr id="524" name="Love in the Time of Cholera…"/>
            <p:cNvSpPr txBox="1"/>
            <p:nvPr/>
          </p:nvSpPr>
          <p:spPr>
            <a:xfrm>
              <a:off x="3779837" y="719137"/>
              <a:ext cx="43926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Love in the Time of Cholera</a:t>
              </a:r>
            </a:p>
            <a:p>
              <a:pPr>
                <a:defRPr sz="2400"/>
              </a:pPr>
              <a:r>
                <a:t>--Gabriel Garcia Marquez</a:t>
              </a:r>
            </a:p>
          </p:txBody>
        </p:sp>
      </p:grpSp>
      <p:sp>
        <p:nvSpPr>
          <p:cNvPr id="526" name="indifferent"/>
          <p:cNvSpPr txBox="1"/>
          <p:nvPr/>
        </p:nvSpPr>
        <p:spPr>
          <a:xfrm>
            <a:off x="0" y="2924175"/>
            <a:ext cx="1800225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indifferent</a:t>
            </a:r>
          </a:p>
        </p:txBody>
      </p:sp>
      <p:grpSp>
        <p:nvGrpSpPr>
          <p:cNvPr id="530" name="Group"/>
          <p:cNvGrpSpPr/>
          <p:nvPr/>
        </p:nvGrpSpPr>
        <p:grpSpPr>
          <a:xfrm>
            <a:off x="0" y="2349500"/>
            <a:ext cx="8891588" cy="1800731"/>
            <a:chOff x="0" y="0"/>
            <a:chExt cx="8891587" cy="1800731"/>
          </a:xfrm>
        </p:grpSpPr>
        <p:sp>
          <p:nvSpPr>
            <p:cNvPr id="527" name="to him and his suffering."/>
            <p:cNvSpPr txBox="1"/>
            <p:nvPr/>
          </p:nvSpPr>
          <p:spPr>
            <a:xfrm>
              <a:off x="1835150" y="574675"/>
              <a:ext cx="40322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to him and his suffering. </a:t>
              </a:r>
            </a:p>
          </p:txBody>
        </p:sp>
        <p:sp>
          <p:nvSpPr>
            <p:cNvPr id="528" name="The pure, colorless vastness of the sky stretched over him,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The pure, colorless vastness of the sky stretched over him,</a:t>
              </a:r>
            </a:p>
          </p:txBody>
        </p:sp>
        <p:sp>
          <p:nvSpPr>
            <p:cNvPr id="529" name="HP and the Deathly Hollows…"/>
            <p:cNvSpPr txBox="1"/>
            <p:nvPr/>
          </p:nvSpPr>
          <p:spPr>
            <a:xfrm>
              <a:off x="4500562" y="1008062"/>
              <a:ext cx="4391026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HP and the Deathly Hollows</a:t>
              </a:r>
            </a:p>
            <a:p>
              <a:pPr>
                <a:defRPr sz="2400"/>
              </a:pPr>
              <a:r>
                <a:t>   --J. K. Rowling</a:t>
              </a:r>
            </a:p>
          </p:txBody>
        </p:sp>
      </p:grpSp>
      <p:pic>
        <p:nvPicPr>
          <p:cNvPr id="531" name="ANd9GcT1_jHwQWPrWuyP7nLw20dAfnAQSzmvWfvmNXonJROntaUguhrN9g.jpg" descr="ANd9GcT1_jHwQWPrWuyP7nLw20dAfnAQSzmvWfvmNXonJROntaUguhrN9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  <a:ln w="12700">
            <a:miter lim="400000"/>
          </a:ln>
        </p:spPr>
      </p:pic>
      <p:sp>
        <p:nvSpPr>
          <p:cNvPr id="532" name="indifferent"/>
          <p:cNvSpPr txBox="1"/>
          <p:nvPr/>
        </p:nvSpPr>
        <p:spPr>
          <a:xfrm>
            <a:off x="2916237" y="2349500"/>
            <a:ext cx="1800226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indifferent</a:t>
            </a:r>
          </a:p>
        </p:txBody>
      </p:sp>
      <p:sp>
        <p:nvSpPr>
          <p:cNvPr id="533" name="indifferent"/>
          <p:cNvSpPr txBox="1"/>
          <p:nvPr/>
        </p:nvSpPr>
        <p:spPr>
          <a:xfrm>
            <a:off x="1979612" y="4868862"/>
            <a:ext cx="1800226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indifferent</a:t>
            </a:r>
          </a:p>
        </p:txBody>
      </p:sp>
      <p:sp>
        <p:nvSpPr>
          <p:cNvPr id="534" name="indifferent,"/>
          <p:cNvSpPr txBox="1"/>
          <p:nvPr/>
        </p:nvSpPr>
        <p:spPr>
          <a:xfrm>
            <a:off x="2195512" y="3500437"/>
            <a:ext cx="1800226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indifferent,</a:t>
            </a:r>
          </a:p>
        </p:txBody>
      </p:sp>
      <p:sp>
        <p:nvSpPr>
          <p:cNvPr id="535" name="Indifferent: not caring, having no opinion"/>
          <p:cNvSpPr txBox="1"/>
          <p:nvPr/>
        </p:nvSpPr>
        <p:spPr>
          <a:xfrm>
            <a:off x="2319337" y="-7938"/>
            <a:ext cx="6500813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Indifferent: not caring, having no opinion</a:t>
            </a:r>
          </a:p>
        </p:txBody>
      </p:sp>
      <p:grpSp>
        <p:nvGrpSpPr>
          <p:cNvPr id="541" name="Group"/>
          <p:cNvGrpSpPr/>
          <p:nvPr/>
        </p:nvGrpSpPr>
        <p:grpSpPr>
          <a:xfrm>
            <a:off x="-1" y="4221162"/>
            <a:ext cx="8820152" cy="2305557"/>
            <a:chOff x="0" y="0"/>
            <a:chExt cx="8820150" cy="2305556"/>
          </a:xfrm>
        </p:grpSpPr>
        <p:sp>
          <p:nvSpPr>
            <p:cNvPr id="536" name="Anna Karenina…"/>
            <p:cNvSpPr txBox="1"/>
            <p:nvPr/>
          </p:nvSpPr>
          <p:spPr>
            <a:xfrm>
              <a:off x="4427537" y="1512887"/>
              <a:ext cx="3960814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Anna Karenina</a:t>
              </a:r>
            </a:p>
            <a:p>
              <a:pPr>
                <a:defRPr sz="2400"/>
              </a:pPr>
              <a:r>
                <a:t>   --Leo Tolstoy</a:t>
              </a:r>
            </a:p>
          </p:txBody>
        </p:sp>
        <p:sp>
          <p:nvSpPr>
            <p:cNvPr id="537" name="The government obviously is guided by abstract considerations,"/>
            <p:cNvSpPr txBox="1"/>
            <p:nvPr/>
          </p:nvSpPr>
          <p:spPr>
            <a:xfrm>
              <a:off x="0" y="0"/>
              <a:ext cx="8820151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 government obviously is guided by abstract considerations, </a:t>
              </a:r>
            </a:p>
          </p:txBody>
        </p:sp>
        <p:sp>
          <p:nvSpPr>
            <p:cNvPr id="538" name="and remains"/>
            <p:cNvSpPr txBox="1"/>
            <p:nvPr/>
          </p:nvSpPr>
          <p:spPr>
            <a:xfrm>
              <a:off x="0" y="647700"/>
              <a:ext cx="19796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remains </a:t>
              </a:r>
            </a:p>
          </p:txBody>
        </p:sp>
        <p:sp>
          <p:nvSpPr>
            <p:cNvPr id="539" name="to the influence its measures"/>
            <p:cNvSpPr txBox="1"/>
            <p:nvPr/>
          </p:nvSpPr>
          <p:spPr>
            <a:xfrm>
              <a:off x="3779837" y="647700"/>
              <a:ext cx="4248151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to the influence its measures </a:t>
              </a:r>
            </a:p>
          </p:txBody>
        </p:sp>
        <p:sp>
          <p:nvSpPr>
            <p:cNvPr id="540" name="may exercise."/>
            <p:cNvSpPr txBox="1"/>
            <p:nvPr/>
          </p:nvSpPr>
          <p:spPr>
            <a:xfrm>
              <a:off x="0" y="1223962"/>
              <a:ext cx="2124076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may exercise. </a:t>
              </a:r>
            </a:p>
          </p:txBody>
        </p:sp>
      </p:grpSp>
      <p:sp>
        <p:nvSpPr>
          <p:cNvPr id="542" name="Line"/>
          <p:cNvSpPr/>
          <p:nvPr/>
        </p:nvSpPr>
        <p:spPr>
          <a:xfrm flipV="1">
            <a:off x="2916237" y="836612"/>
            <a:ext cx="142876" cy="71439"/>
          </a:xfrm>
          <a:prstGeom prst="line">
            <a:avLst/>
          </a:prstGeom>
          <a:ln w="28575" cap="sq">
            <a:solidFill>
              <a:srgbClr val="F8F8F8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8F8F8"/>
                </a:solidFill>
              </a:defRPr>
            </a:pPr>
          </a:p>
        </p:txBody>
      </p:sp>
      <p:grpSp>
        <p:nvGrpSpPr>
          <p:cNvPr id="545" name="Group"/>
          <p:cNvGrpSpPr/>
          <p:nvPr/>
        </p:nvGrpSpPr>
        <p:grpSpPr>
          <a:xfrm>
            <a:off x="2319337" y="471487"/>
            <a:ext cx="6481005" cy="1256294"/>
            <a:chOff x="0" y="0"/>
            <a:chExt cx="6481003" cy="1256292"/>
          </a:xfrm>
        </p:grpSpPr>
        <p:sp>
          <p:nvSpPr>
            <p:cNvPr id="543" name="Syn: apathetic, neutral, blase…"/>
            <p:cNvSpPr txBox="1"/>
            <p:nvPr/>
          </p:nvSpPr>
          <p:spPr>
            <a:xfrm>
              <a:off x="0" y="0"/>
              <a:ext cx="3189288" cy="1251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Syn: apathetic, neutral, blase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Ant: passionate, ardent,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   fervent</a:t>
              </a:r>
            </a:p>
          </p:txBody>
        </p:sp>
        <p:sp>
          <p:nvSpPr>
            <p:cNvPr id="544" name="Forms:…"/>
            <p:cNvSpPr txBox="1"/>
            <p:nvPr/>
          </p:nvSpPr>
          <p:spPr>
            <a:xfrm>
              <a:off x="2757487" y="4762"/>
              <a:ext cx="3723517" cy="1251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indifference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indifferent  Adv: indifferently</a:t>
              </a:r>
            </a:p>
          </p:txBody>
        </p:sp>
      </p:grpSp>
      <p:sp>
        <p:nvSpPr>
          <p:cNvPr id="546" name="Any form of the word “indifferent” will appear once…"/>
          <p:cNvSpPr txBox="1"/>
          <p:nvPr/>
        </p:nvSpPr>
        <p:spPr>
          <a:xfrm>
            <a:off x="900112" y="6165850"/>
            <a:ext cx="3464234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“indifferent”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295 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Class="entr" nodeType="afterEffect" presetSubtype="8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Class="entr" nodeType="after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xit" nodeType="clickEffect" presetSubtype="2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Class="exit" nodeType="afterEffect" presetSubtype="2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Class="exit" nodeType="afterEffect" presetSubtype="2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xit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8" presetID="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ID="10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3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Class="entr" nodeType="clickEffect" presetID="10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8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9" grpId="10"/>
      <p:bldP build="whole" bldLvl="1" animBg="1" rev="0" advAuto="0" spid="526" grpId="4"/>
      <p:bldP build="whole" bldLvl="1" animBg="1" rev="0" advAuto="0" spid="525" grpId="2"/>
      <p:bldP build="whole" bldLvl="1" animBg="1" rev="0" advAuto="0" spid="519" grpId="13"/>
      <p:bldP build="whole" bldLvl="1" animBg="1" rev="0" advAuto="0" spid="534" grpId="8"/>
      <p:bldP build="whole" bldLvl="1" animBg="1" rev="0" advAuto="0" spid="518" grpId="14"/>
      <p:bldP build="whole" bldLvl="1" animBg="1" rev="0" advAuto="0" spid="533" grpId="16"/>
      <p:bldP build="whole" bldLvl="1" animBg="1" rev="0" advAuto="0" spid="532" grpId="3"/>
      <p:bldP build="whole" bldLvl="1" animBg="1" rev="0" advAuto="0" spid="541" grpId="17"/>
      <p:bldP build="whole" bldLvl="1" animBg="1" rev="0" advAuto="0" spid="534" grpId="15"/>
      <p:bldP build="whole" bldLvl="1" animBg="1" rev="0" advAuto="0" spid="535" grpId="18"/>
      <p:bldP build="whole" bldLvl="1" animBg="1" rev="0" advAuto="0" spid="545" grpId="19"/>
      <p:bldP build="whole" bldLvl="1" animBg="1" rev="0" advAuto="0" spid="518" grpId="11"/>
      <p:bldP build="whole" bldLvl="1" animBg="1" rev="0" advAuto="0" spid="525" grpId="1"/>
      <p:bldP build="whole" bldLvl="1" animBg="1" rev="0" advAuto="0" spid="530" grpId="5"/>
      <p:bldP build="whole" bldLvl="1" animBg="1" rev="0" advAuto="0" spid="530" grpId="6"/>
      <p:bldP build="whole" bldLvl="1" animBg="1" rev="0" advAuto="0" spid="520" grpId="9"/>
      <p:bldP build="whole" bldLvl="1" animBg="1" rev="0" advAuto="0" spid="526" grpId="7"/>
      <p:bldP build="whole" bldLvl="1" animBg="1" rev="0" advAuto="0" spid="520" grpId="1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intuitive"/>
          <p:cNvSpPr txBox="1"/>
          <p:nvPr/>
        </p:nvSpPr>
        <p:spPr>
          <a:xfrm>
            <a:off x="2916237" y="3429000"/>
            <a:ext cx="12239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intuitive</a:t>
            </a:r>
          </a:p>
        </p:txBody>
      </p:sp>
      <p:sp>
        <p:nvSpPr>
          <p:cNvPr id="549" name="Intuitively,"/>
          <p:cNvSpPr txBox="1"/>
          <p:nvPr/>
        </p:nvSpPr>
        <p:spPr>
          <a:xfrm>
            <a:off x="0" y="4652962"/>
            <a:ext cx="1835150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Intuitively,</a:t>
            </a:r>
          </a:p>
        </p:txBody>
      </p:sp>
      <p:grpSp>
        <p:nvGrpSpPr>
          <p:cNvPr id="553" name="Group"/>
          <p:cNvGrpSpPr/>
          <p:nvPr/>
        </p:nvGrpSpPr>
        <p:grpSpPr>
          <a:xfrm>
            <a:off x="0" y="4652962"/>
            <a:ext cx="8675688" cy="1224469"/>
            <a:chOff x="0" y="0"/>
            <a:chExt cx="8675687" cy="1224468"/>
          </a:xfrm>
        </p:grpSpPr>
        <p:sp>
          <p:nvSpPr>
            <p:cNvPr id="550" name="Drown…"/>
            <p:cNvSpPr txBox="1"/>
            <p:nvPr/>
          </p:nvSpPr>
          <p:spPr>
            <a:xfrm>
              <a:off x="3132137" y="431800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Drown</a:t>
              </a:r>
            </a:p>
            <a:p>
              <a:pPr>
                <a:defRPr sz="2400"/>
              </a:pPr>
              <a:r>
                <a:t>   --Junot Diaz</a:t>
              </a:r>
            </a:p>
          </p:txBody>
        </p:sp>
        <p:sp>
          <p:nvSpPr>
            <p:cNvPr id="551" name="I knew how easily distances could harden and"/>
            <p:cNvSpPr txBox="1"/>
            <p:nvPr/>
          </p:nvSpPr>
          <p:spPr>
            <a:xfrm>
              <a:off x="1835150" y="0"/>
              <a:ext cx="68405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I knew how easily distances could harden and</a:t>
              </a:r>
            </a:p>
          </p:txBody>
        </p:sp>
        <p:sp>
          <p:nvSpPr>
            <p:cNvPr id="552" name="become permanent."/>
            <p:cNvSpPr txBox="1"/>
            <p:nvPr/>
          </p:nvSpPr>
          <p:spPr>
            <a:xfrm>
              <a:off x="0" y="504825"/>
              <a:ext cx="30591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become permanent.</a:t>
              </a:r>
            </a:p>
          </p:txBody>
        </p:sp>
      </p:grpSp>
      <p:grpSp>
        <p:nvGrpSpPr>
          <p:cNvPr id="559" name="Group"/>
          <p:cNvGrpSpPr/>
          <p:nvPr/>
        </p:nvGrpSpPr>
        <p:grpSpPr>
          <a:xfrm>
            <a:off x="323849" y="2349500"/>
            <a:ext cx="8820151" cy="1800731"/>
            <a:chOff x="0" y="0"/>
            <a:chExt cx="8820150" cy="1800731"/>
          </a:xfrm>
        </p:grpSpPr>
        <p:sp>
          <p:nvSpPr>
            <p:cNvPr id="554" name="is really"/>
            <p:cNvSpPr txBox="1"/>
            <p:nvPr/>
          </p:nvSpPr>
          <p:spPr>
            <a:xfrm>
              <a:off x="7380287" y="0"/>
              <a:ext cx="14398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is really </a:t>
              </a:r>
            </a:p>
          </p:txBody>
        </p:sp>
        <p:grpSp>
          <p:nvGrpSpPr>
            <p:cNvPr id="558" name="Group"/>
            <p:cNvGrpSpPr/>
            <p:nvPr/>
          </p:nvGrpSpPr>
          <p:grpSpPr>
            <a:xfrm>
              <a:off x="-1" y="0"/>
              <a:ext cx="8748714" cy="1800731"/>
              <a:chOff x="0" y="0"/>
              <a:chExt cx="8748712" cy="1800731"/>
            </a:xfrm>
          </p:grpSpPr>
          <p:sp>
            <p:nvSpPr>
              <p:cNvPr id="555" name="a sudden immersion of the soul into the universal current of life."/>
              <p:cNvSpPr txBox="1"/>
              <p:nvPr/>
            </p:nvSpPr>
            <p:spPr>
              <a:xfrm>
                <a:off x="0" y="503237"/>
                <a:ext cx="8748713" cy="437070"/>
              </a:xfrm>
              <a:prstGeom prst="rect">
                <a:avLst/>
              </a:prstGeom>
              <a:solidFill>
                <a:srgbClr val="CCFFCC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2400"/>
                </a:lvl1pPr>
              </a:lstStyle>
              <a:p>
                <a:pPr/>
                <a:r>
                  <a:t>a sudden immersion of the soul into the universal current of life.</a:t>
                </a:r>
              </a:p>
            </p:txBody>
          </p:sp>
          <p:sp>
            <p:nvSpPr>
              <p:cNvPr id="556" name="The boy was beginning to understand that"/>
              <p:cNvSpPr txBox="1"/>
              <p:nvPr/>
            </p:nvSpPr>
            <p:spPr>
              <a:xfrm>
                <a:off x="0" y="0"/>
                <a:ext cx="6300788" cy="437069"/>
              </a:xfrm>
              <a:prstGeom prst="rect">
                <a:avLst/>
              </a:prstGeom>
              <a:solidFill>
                <a:srgbClr val="CCFFCC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2400"/>
                </a:lvl1pPr>
              </a:lstStyle>
              <a:p>
                <a:pPr/>
                <a:r>
                  <a:t>  The boy was beginning to understand that</a:t>
                </a:r>
              </a:p>
            </p:txBody>
          </p:sp>
          <p:sp>
            <p:nvSpPr>
              <p:cNvPr id="557" name="The Alchemist…"/>
              <p:cNvSpPr txBox="1"/>
              <p:nvPr/>
            </p:nvSpPr>
            <p:spPr>
              <a:xfrm>
                <a:off x="5292725" y="1008062"/>
                <a:ext cx="3024188" cy="792670"/>
              </a:xfrm>
              <a:prstGeom prst="rect">
                <a:avLst/>
              </a:prstGeom>
              <a:solidFill>
                <a:srgbClr val="F2FC7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defRPr i="1" sz="2400"/>
                </a:pPr>
                <a:r>
                  <a:t>The Alchemist</a:t>
                </a:r>
              </a:p>
              <a:p>
                <a:pPr>
                  <a:defRPr sz="2400"/>
                </a:pPr>
                <a:r>
                  <a:t>   --Paolo Coelho</a:t>
                </a:r>
              </a:p>
            </p:txBody>
          </p:sp>
        </p:grpSp>
      </p:grpSp>
      <p:sp>
        <p:nvSpPr>
          <p:cNvPr id="560" name="Intuitive: having unexplainable powers of…"/>
          <p:cNvSpPr txBox="1"/>
          <p:nvPr/>
        </p:nvSpPr>
        <p:spPr>
          <a:xfrm>
            <a:off x="2643187" y="0"/>
            <a:ext cx="6500813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F8F8F8"/>
                </a:solidFill>
              </a:defRPr>
            </a:pPr>
            <a:r>
              <a:t>Intuitive: having unexplainable powers of </a:t>
            </a:r>
          </a:p>
          <a:p>
            <a:pPr>
              <a:defRPr sz="2400">
                <a:solidFill>
                  <a:srgbClr val="F8F8F8"/>
                </a:solidFill>
              </a:defRPr>
            </a:pPr>
            <a:r>
              <a:t>              knowing and understanding</a:t>
            </a:r>
          </a:p>
        </p:txBody>
      </p:sp>
      <p:pic>
        <p:nvPicPr>
          <p:cNvPr id="561" name="ANd9GcSYMRdbeceOO9cgXad-3MOKSNFay4SFNvGa1K9mPUo59BVyx93YdpMlSHzp.jpg" descr="ANd9GcSYMRdbeceOO9cgXad-3MOKSNFay4SFNvGa1K9mPUo59BVyx93YdpMlSHzp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47925" cy="125253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4" name="Group"/>
          <p:cNvGrpSpPr/>
          <p:nvPr/>
        </p:nvGrpSpPr>
        <p:grpSpPr>
          <a:xfrm>
            <a:off x="2771775" y="765175"/>
            <a:ext cx="6156325" cy="1503869"/>
            <a:chOff x="0" y="0"/>
            <a:chExt cx="6156325" cy="1503868"/>
          </a:xfrm>
        </p:grpSpPr>
        <p:sp>
          <p:nvSpPr>
            <p:cNvPr id="562" name="Syn: perceptive…"/>
            <p:cNvSpPr txBox="1"/>
            <p:nvPr/>
          </p:nvSpPr>
          <p:spPr>
            <a:xfrm>
              <a:off x="0" y="0"/>
              <a:ext cx="2736850" cy="15038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Syn: perceptive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Ant: dense, obtuse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Relatives: tuition,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tutor</a:t>
              </a:r>
            </a:p>
          </p:txBody>
        </p:sp>
        <p:sp>
          <p:nvSpPr>
            <p:cNvPr id="563" name="Forms: N: intuition…"/>
            <p:cNvSpPr txBox="1"/>
            <p:nvPr/>
          </p:nvSpPr>
          <p:spPr>
            <a:xfrm>
              <a:off x="2736850" y="71437"/>
              <a:ext cx="3419475" cy="1251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N: intuition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intuit, intuits, intuited,           intuiting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intuitive   Adv: intuitively </a:t>
              </a:r>
            </a:p>
          </p:txBody>
        </p:sp>
      </p:grpSp>
      <p:sp>
        <p:nvSpPr>
          <p:cNvPr id="565" name="intuition"/>
          <p:cNvSpPr txBox="1"/>
          <p:nvPr/>
        </p:nvSpPr>
        <p:spPr>
          <a:xfrm>
            <a:off x="6300787" y="2349500"/>
            <a:ext cx="1368426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intuition</a:t>
            </a:r>
          </a:p>
        </p:txBody>
      </p:sp>
      <p:grpSp>
        <p:nvGrpSpPr>
          <p:cNvPr id="570" name="Group"/>
          <p:cNvGrpSpPr/>
          <p:nvPr/>
        </p:nvGrpSpPr>
        <p:grpSpPr>
          <a:xfrm>
            <a:off x="0" y="3429000"/>
            <a:ext cx="8964613" cy="1440369"/>
            <a:chOff x="0" y="0"/>
            <a:chExt cx="8964612" cy="1440368"/>
          </a:xfrm>
        </p:grpSpPr>
        <p:sp>
          <p:nvSpPr>
            <p:cNvPr id="566" name="people was much greater."/>
            <p:cNvSpPr txBox="1"/>
            <p:nvPr/>
          </p:nvSpPr>
          <p:spPr>
            <a:xfrm>
              <a:off x="0" y="647700"/>
              <a:ext cx="42846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people was much greater. </a:t>
              </a:r>
            </a:p>
          </p:txBody>
        </p:sp>
        <p:sp>
          <p:nvSpPr>
            <p:cNvPr id="567" name="She was far more"/>
            <p:cNvSpPr txBox="1"/>
            <p:nvPr/>
          </p:nvSpPr>
          <p:spPr>
            <a:xfrm>
              <a:off x="0" y="0"/>
              <a:ext cx="29162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She was far more  </a:t>
              </a:r>
            </a:p>
          </p:txBody>
        </p:sp>
        <p:sp>
          <p:nvSpPr>
            <p:cNvPr id="568" name="The Color Purple…"/>
            <p:cNvSpPr txBox="1"/>
            <p:nvPr/>
          </p:nvSpPr>
          <p:spPr>
            <a:xfrm>
              <a:off x="4284662" y="647700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Color Purple</a:t>
              </a:r>
            </a:p>
            <a:p>
              <a:pPr>
                <a:defRPr sz="2400"/>
              </a:pPr>
              <a:r>
                <a:t>   --Alice Walker</a:t>
              </a:r>
            </a:p>
          </p:txBody>
        </p:sp>
        <p:sp>
          <p:nvSpPr>
            <p:cNvPr id="569" name="than I.  Her gift for understanding"/>
            <p:cNvSpPr txBox="1"/>
            <p:nvPr/>
          </p:nvSpPr>
          <p:spPr>
            <a:xfrm>
              <a:off x="4140200" y="0"/>
              <a:ext cx="48244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than I.  Her gift for understanding</a:t>
              </a:r>
            </a:p>
          </p:txBody>
        </p:sp>
      </p:grpSp>
      <p:sp>
        <p:nvSpPr>
          <p:cNvPr id="571" name="intuitive"/>
          <p:cNvSpPr txBox="1"/>
          <p:nvPr/>
        </p:nvSpPr>
        <p:spPr>
          <a:xfrm>
            <a:off x="2843212" y="2708275"/>
            <a:ext cx="12239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intuitive</a:t>
            </a:r>
          </a:p>
        </p:txBody>
      </p:sp>
      <p:grpSp>
        <p:nvGrpSpPr>
          <p:cNvPr id="575" name="Group"/>
          <p:cNvGrpSpPr/>
          <p:nvPr/>
        </p:nvGrpSpPr>
        <p:grpSpPr>
          <a:xfrm>
            <a:off x="323850" y="2708275"/>
            <a:ext cx="8424863" cy="1441956"/>
            <a:chOff x="0" y="0"/>
            <a:chExt cx="8424862" cy="1441956"/>
          </a:xfrm>
        </p:grpSpPr>
        <p:sp>
          <p:nvSpPr>
            <p:cNvPr id="572" name="Bella, for a fairly"/>
            <p:cNvSpPr txBox="1"/>
            <p:nvPr/>
          </p:nvSpPr>
          <p:spPr>
            <a:xfrm>
              <a:off x="0" y="0"/>
              <a:ext cx="25193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Bella, for a fairly</a:t>
              </a:r>
            </a:p>
          </p:txBody>
        </p:sp>
        <p:sp>
          <p:nvSpPr>
            <p:cNvPr id="573" name="person, you can be so obtuse!"/>
            <p:cNvSpPr txBox="1"/>
            <p:nvPr/>
          </p:nvSpPr>
          <p:spPr>
            <a:xfrm>
              <a:off x="3743325" y="0"/>
              <a:ext cx="46815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person, you can be so obtuse!</a:t>
              </a:r>
            </a:p>
          </p:txBody>
        </p:sp>
        <p:sp>
          <p:nvSpPr>
            <p:cNvPr id="574" name="Eclipse…"/>
            <p:cNvSpPr txBox="1"/>
            <p:nvPr/>
          </p:nvSpPr>
          <p:spPr>
            <a:xfrm>
              <a:off x="3887787" y="649287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Eclipse</a:t>
              </a:r>
            </a:p>
            <a:p>
              <a:pPr>
                <a:defRPr sz="2400"/>
              </a:pPr>
              <a:r>
                <a:t>   --Stephanie Meyer</a:t>
              </a:r>
            </a:p>
          </p:txBody>
        </p:sp>
      </p:grpSp>
      <p:sp>
        <p:nvSpPr>
          <p:cNvPr id="576" name="Any form of the word “intuitive” will appear once…"/>
          <p:cNvSpPr txBox="1"/>
          <p:nvPr/>
        </p:nvSpPr>
        <p:spPr>
          <a:xfrm>
            <a:off x="900112" y="6165850"/>
            <a:ext cx="3314438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“intuitive”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596 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9" grpId="1"/>
      <p:bldP build="whole" bldLvl="1" animBg="1" rev="0" advAuto="0" spid="559" grpId="2"/>
      <p:bldP build="whole" bldLvl="1" animBg="1" rev="0" advAuto="0" spid="549" grpId="8"/>
      <p:bldP build="whole" bldLvl="1" animBg="1" rev="0" advAuto="0" spid="549" grpId="11"/>
      <p:bldP build="whole" bldLvl="1" animBg="1" rev="0" advAuto="0" spid="565" grpId="3"/>
      <p:bldP build="whole" bldLvl="1" animBg="1" rev="0" advAuto="0" spid="548" grpId="7"/>
      <p:bldP build="whole" bldLvl="1" animBg="1" rev="0" advAuto="0" spid="548" grpId="4"/>
      <p:bldP build="whole" bldLvl="1" animBg="1" rev="0" advAuto="0" spid="553" grpId="9"/>
      <p:bldP build="whole" bldLvl="1" animBg="1" rev="0" advAuto="0" spid="553" grpId="10"/>
      <p:bldP build="whole" bldLvl="1" animBg="1" rev="0" advAuto="0" spid="564" grpId="15"/>
      <p:bldP build="whole" bldLvl="1" animBg="1" rev="0" advAuto="0" spid="575" grpId="13"/>
      <p:bldP build="whole" bldLvl="1" animBg="1" rev="0" advAuto="0" spid="560" grpId="14"/>
      <p:bldP build="whole" bldLvl="1" animBg="1" rev="0" advAuto="0" spid="571" grpId="12"/>
      <p:bldP build="whole" bldLvl="1" animBg="1" rev="0" advAuto="0" spid="570" grpId="5"/>
      <p:bldP build="whole" bldLvl="1" animBg="1" rev="0" advAuto="0" spid="570" grpId="6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crutiny."/>
          <p:cNvSpPr txBox="1"/>
          <p:nvPr/>
        </p:nvSpPr>
        <p:spPr>
          <a:xfrm>
            <a:off x="7235825" y="3860800"/>
            <a:ext cx="15128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scrutiny.</a:t>
            </a:r>
          </a:p>
        </p:txBody>
      </p:sp>
      <p:grpSp>
        <p:nvGrpSpPr>
          <p:cNvPr id="71" name="Group"/>
          <p:cNvGrpSpPr/>
          <p:nvPr/>
        </p:nvGrpSpPr>
        <p:grpSpPr>
          <a:xfrm>
            <a:off x="0" y="3860800"/>
            <a:ext cx="8893175" cy="1368931"/>
            <a:chOff x="0" y="0"/>
            <a:chExt cx="8893175" cy="1368931"/>
          </a:xfrm>
        </p:grpSpPr>
        <p:sp>
          <p:nvSpPr>
            <p:cNvPr id="69" name="The Girl with the Dragon Tatoo…"/>
            <p:cNvSpPr txBox="1"/>
            <p:nvPr/>
          </p:nvSpPr>
          <p:spPr>
            <a:xfrm>
              <a:off x="4067175" y="576262"/>
              <a:ext cx="4826000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Girl with the Dragon Tatoo</a:t>
              </a:r>
              <a:r>
                <a:rPr i="0"/>
                <a:t> </a:t>
              </a:r>
            </a:p>
            <a:p>
              <a:pPr>
                <a:defRPr sz="2400"/>
              </a:pPr>
              <a:r>
                <a:t>   --Stieg Larsson</a:t>
              </a:r>
            </a:p>
          </p:txBody>
        </p:sp>
        <p:sp>
          <p:nvSpPr>
            <p:cNvPr id="70" name="Because of their relationship, he came under close"/>
            <p:cNvSpPr txBox="1"/>
            <p:nvPr/>
          </p:nvSpPr>
          <p:spPr>
            <a:xfrm>
              <a:off x="0" y="0"/>
              <a:ext cx="72358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Because of their relationship, he came under close</a:t>
              </a:r>
            </a:p>
          </p:txBody>
        </p:sp>
      </p:grpSp>
      <p:sp>
        <p:nvSpPr>
          <p:cNvPr id="72" name="scrutiny"/>
          <p:cNvSpPr txBox="1"/>
          <p:nvPr/>
        </p:nvSpPr>
        <p:spPr>
          <a:xfrm>
            <a:off x="1908175" y="2276475"/>
            <a:ext cx="14398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scrutiny</a:t>
            </a:r>
          </a:p>
        </p:txBody>
      </p:sp>
      <p:grpSp>
        <p:nvGrpSpPr>
          <p:cNvPr id="76" name="Group"/>
          <p:cNvGrpSpPr/>
          <p:nvPr/>
        </p:nvGrpSpPr>
        <p:grpSpPr>
          <a:xfrm>
            <a:off x="250825" y="5084762"/>
            <a:ext cx="8497888" cy="1441957"/>
            <a:chOff x="0" y="0"/>
            <a:chExt cx="8497887" cy="1441956"/>
          </a:xfrm>
        </p:grpSpPr>
        <p:sp>
          <p:nvSpPr>
            <p:cNvPr id="73" name="The Life of Pi…"/>
            <p:cNvSpPr txBox="1"/>
            <p:nvPr/>
          </p:nvSpPr>
          <p:spPr>
            <a:xfrm>
              <a:off x="3529012" y="649287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Life of Pi</a:t>
              </a:r>
            </a:p>
            <a:p>
              <a:pPr>
                <a:defRPr sz="2400"/>
              </a:pPr>
              <a:r>
                <a:t>   --Yann Martel</a:t>
              </a:r>
            </a:p>
          </p:txBody>
        </p:sp>
        <p:sp>
          <p:nvSpPr>
            <p:cNvPr id="74" name="I returned to"/>
            <p:cNvSpPr txBox="1"/>
            <p:nvPr/>
          </p:nvSpPr>
          <p:spPr>
            <a:xfrm>
              <a:off x="0" y="0"/>
              <a:ext cx="20177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I returned to </a:t>
              </a:r>
            </a:p>
          </p:txBody>
        </p:sp>
        <p:sp>
          <p:nvSpPr>
            <p:cNvPr id="75" name="the horizon, my hopes high."/>
            <p:cNvSpPr txBox="1"/>
            <p:nvPr/>
          </p:nvSpPr>
          <p:spPr>
            <a:xfrm>
              <a:off x="3816350" y="0"/>
              <a:ext cx="46815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 horizon, my hopes high.</a:t>
              </a:r>
            </a:p>
          </p:txBody>
        </p:sp>
      </p:grpSp>
      <p:grpSp>
        <p:nvGrpSpPr>
          <p:cNvPr id="80" name="Group"/>
          <p:cNvGrpSpPr/>
          <p:nvPr/>
        </p:nvGrpSpPr>
        <p:grpSpPr>
          <a:xfrm>
            <a:off x="250825" y="2276475"/>
            <a:ext cx="8569325" cy="1584831"/>
            <a:chOff x="0" y="0"/>
            <a:chExt cx="8569325" cy="1584831"/>
          </a:xfrm>
        </p:grpSpPr>
        <p:sp>
          <p:nvSpPr>
            <p:cNvPr id="77" name="On closer"/>
            <p:cNvSpPr txBox="1"/>
            <p:nvPr/>
          </p:nvSpPr>
          <p:spPr>
            <a:xfrm>
              <a:off x="0" y="0"/>
              <a:ext cx="16557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On closer</a:t>
              </a:r>
            </a:p>
          </p:txBody>
        </p:sp>
        <p:sp>
          <p:nvSpPr>
            <p:cNvPr id="78" name="it was evident that she was fourteen."/>
            <p:cNvSpPr txBox="1"/>
            <p:nvPr/>
          </p:nvSpPr>
          <p:spPr>
            <a:xfrm>
              <a:off x="3097212" y="0"/>
              <a:ext cx="54721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it was evident that she was fourteen. </a:t>
              </a:r>
            </a:p>
          </p:txBody>
        </p:sp>
        <p:sp>
          <p:nvSpPr>
            <p:cNvPr id="79" name="Les Miserables…"/>
            <p:cNvSpPr txBox="1"/>
            <p:nvPr/>
          </p:nvSpPr>
          <p:spPr>
            <a:xfrm>
              <a:off x="3529012" y="792162"/>
              <a:ext cx="25209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Les Miserables</a:t>
              </a:r>
            </a:p>
            <a:p>
              <a:pPr>
                <a:defRPr sz="2400"/>
              </a:pPr>
              <a:r>
                <a:t>--Victor Hugo</a:t>
              </a:r>
            </a:p>
          </p:txBody>
        </p:sp>
      </p:grpSp>
      <p:sp>
        <p:nvSpPr>
          <p:cNvPr id="81" name="scrutinizing"/>
          <p:cNvSpPr txBox="1"/>
          <p:nvPr/>
        </p:nvSpPr>
        <p:spPr>
          <a:xfrm>
            <a:off x="2268537" y="5084762"/>
            <a:ext cx="179863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scrutinizing</a:t>
            </a:r>
          </a:p>
        </p:txBody>
      </p:sp>
      <p:sp>
        <p:nvSpPr>
          <p:cNvPr id="82" name="scrutinized,"/>
          <p:cNvSpPr txBox="1"/>
          <p:nvPr/>
        </p:nvSpPr>
        <p:spPr>
          <a:xfrm>
            <a:off x="5364162" y="2924175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scrutinized,</a:t>
            </a:r>
          </a:p>
        </p:txBody>
      </p:sp>
      <p:grpSp>
        <p:nvGrpSpPr>
          <p:cNvPr id="87" name="Group"/>
          <p:cNvGrpSpPr/>
          <p:nvPr/>
        </p:nvGrpSpPr>
        <p:grpSpPr>
          <a:xfrm>
            <a:off x="250825" y="2924175"/>
            <a:ext cx="8713788" cy="1297494"/>
            <a:chOff x="0" y="0"/>
            <a:chExt cx="8713787" cy="1297493"/>
          </a:xfrm>
        </p:grpSpPr>
        <p:sp>
          <p:nvSpPr>
            <p:cNvPr id="83" name="Every arrival on this campus will be"/>
            <p:cNvSpPr txBox="1"/>
            <p:nvPr/>
          </p:nvSpPr>
          <p:spPr>
            <a:xfrm>
              <a:off x="0" y="0"/>
              <a:ext cx="51133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Every arrival on this campus will be</a:t>
              </a:r>
            </a:p>
          </p:txBody>
        </p:sp>
        <p:sp>
          <p:nvSpPr>
            <p:cNvPr id="84" name="checked hourly."/>
            <p:cNvSpPr txBox="1"/>
            <p:nvPr/>
          </p:nvSpPr>
          <p:spPr>
            <a:xfrm>
              <a:off x="0" y="576262"/>
              <a:ext cx="403225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checked hourly. </a:t>
              </a:r>
            </a:p>
          </p:txBody>
        </p:sp>
        <p:sp>
          <p:nvSpPr>
            <p:cNvPr id="85" name="the grounds"/>
            <p:cNvSpPr txBox="1"/>
            <p:nvPr/>
          </p:nvSpPr>
          <p:spPr>
            <a:xfrm>
              <a:off x="6842125" y="0"/>
              <a:ext cx="18716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 grounds </a:t>
              </a:r>
            </a:p>
          </p:txBody>
        </p:sp>
        <p:sp>
          <p:nvSpPr>
            <p:cNvPr id="86" name="The Bourne Supremacy…"/>
            <p:cNvSpPr txBox="1"/>
            <p:nvPr/>
          </p:nvSpPr>
          <p:spPr>
            <a:xfrm>
              <a:off x="4176712" y="504825"/>
              <a:ext cx="3673476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Bourne Supremacy</a:t>
              </a:r>
            </a:p>
            <a:p>
              <a:pPr>
                <a:defRPr sz="2400"/>
              </a:pPr>
              <a:r>
                <a:t>   --Robert Ludlum</a:t>
              </a:r>
            </a:p>
          </p:txBody>
        </p:sp>
      </p:grpSp>
      <p:sp>
        <p:nvSpPr>
          <p:cNvPr id="88" name="Scrutiny: close examination"/>
          <p:cNvSpPr txBox="1"/>
          <p:nvPr/>
        </p:nvSpPr>
        <p:spPr>
          <a:xfrm>
            <a:off x="4173537" y="0"/>
            <a:ext cx="3814277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Scrutiny: close examination</a:t>
            </a:r>
          </a:p>
        </p:txBody>
      </p:sp>
      <p:pic>
        <p:nvPicPr>
          <p:cNvPr id="89" name="ANd9GcRGzKctK0w9hbudA2jFD041CvIgz_XmLS7-s4V_E_WyelfaUB_W4Q.jpg" descr="ANd9GcRGzKctK0w9hbudA2jFD041CvIgz_XmLS7-s4V_E_WyelfaUB_W4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800350" cy="16287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3" name="Group"/>
          <p:cNvGrpSpPr/>
          <p:nvPr/>
        </p:nvGrpSpPr>
        <p:grpSpPr>
          <a:xfrm>
            <a:off x="2339975" y="404812"/>
            <a:ext cx="5086350" cy="1487488"/>
            <a:chOff x="0" y="0"/>
            <a:chExt cx="5086350" cy="1487487"/>
          </a:xfrm>
        </p:grpSpPr>
        <p:sp>
          <p:nvSpPr>
            <p:cNvPr id="90" name="Syn: perusal, investigation"/>
            <p:cNvSpPr/>
            <p:nvPr/>
          </p:nvSpPr>
          <p:spPr>
            <a:xfrm>
              <a:off x="0" y="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EAEAEA"/>
                  </a:solidFill>
                </a:defRPr>
              </a:pPr>
              <a:r>
                <a:t>Syn:</a:t>
              </a:r>
              <a:r>
                <a:rPr>
                  <a:solidFill>
                    <a:srgbClr val="F8F8F8"/>
                  </a:solidFill>
                </a:rPr>
                <a:t> perusal, investigation</a:t>
              </a:r>
            </a:p>
          </p:txBody>
        </p:sp>
        <p:sp>
          <p:nvSpPr>
            <p:cNvPr id="91" name="Ant: glimpse"/>
            <p:cNvSpPr/>
            <p:nvPr/>
          </p:nvSpPr>
          <p:spPr>
            <a:xfrm>
              <a:off x="71437" y="431800"/>
              <a:ext cx="3167063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8F8F8"/>
                  </a:solidFill>
                </a:defRPr>
              </a:lvl1pPr>
            </a:lstStyle>
            <a:p>
              <a:pPr/>
              <a:r>
                <a:t>Ant: glimpse</a:t>
              </a:r>
            </a:p>
          </p:txBody>
        </p:sp>
        <p:sp>
          <p:nvSpPr>
            <p:cNvPr id="92" name="Forms:…"/>
            <p:cNvSpPr/>
            <p:nvPr/>
          </p:nvSpPr>
          <p:spPr>
            <a:xfrm>
              <a:off x="3816350" y="217487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u="sng">
                  <a:solidFill>
                    <a:srgbClr val="F8F8F8"/>
                  </a:solidFill>
                </a:defRPr>
              </a:pPr>
              <a:r>
                <a:t>Forms:</a:t>
              </a:r>
              <a:r>
                <a:rPr u="none"/>
                <a:t> 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N: scrutiny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V: scrutinize, scrutinizes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    scrutinized, scrutinizing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Adj: 00      Adv: 00</a:t>
              </a:r>
            </a:p>
          </p:txBody>
        </p:sp>
      </p:grpSp>
      <p:sp>
        <p:nvSpPr>
          <p:cNvPr id="94" name="Any form of the word “scrutiny” will appear once…"/>
          <p:cNvSpPr txBox="1"/>
          <p:nvPr/>
        </p:nvSpPr>
        <p:spPr>
          <a:xfrm>
            <a:off x="87312" y="6042025"/>
            <a:ext cx="3322772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“scrutiny”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477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1" grpId="12"/>
      <p:bldP build="whole" bldLvl="1" animBg="1" rev="0" advAuto="0" spid="68" grpId="8"/>
      <p:bldP build="whole" bldLvl="1" animBg="1" rev="0" advAuto="0" spid="68" grpId="11"/>
      <p:bldP build="whole" bldLvl="1" animBg="1" rev="0" advAuto="0" spid="72" grpId="3"/>
      <p:bldP build="whole" bldLvl="1" animBg="1" rev="0" advAuto="0" spid="93" grpId="15"/>
      <p:bldP build="whole" bldLvl="1" animBg="1" rev="0" advAuto="0" spid="71" grpId="9"/>
      <p:bldP build="whole" bldLvl="1" animBg="1" rev="0" advAuto="0" spid="71" grpId="10"/>
      <p:bldP build="whole" bldLvl="1" animBg="1" rev="0" advAuto="0" spid="80" grpId="1"/>
      <p:bldP build="whole" bldLvl="1" animBg="1" rev="0" advAuto="0" spid="80" grpId="2"/>
      <p:bldP build="whole" bldLvl="1" animBg="1" rev="0" advAuto="0" spid="87" grpId="5"/>
      <p:bldP build="whole" bldLvl="1" animBg="1" rev="0" advAuto="0" spid="87" grpId="6"/>
      <p:bldP build="whole" bldLvl="1" animBg="1" rev="0" advAuto="0" spid="82" grpId="4"/>
      <p:bldP build="whole" bldLvl="1" animBg="1" rev="0" advAuto="0" spid="82" grpId="7"/>
      <p:bldP build="whole" bldLvl="1" animBg="1" rev="0" advAuto="0" spid="76" grpId="13"/>
      <p:bldP build="whole" bldLvl="1" animBg="1" rev="0" advAuto="0" spid="88" grpId="14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1" name="Group"/>
          <p:cNvGrpSpPr/>
          <p:nvPr/>
        </p:nvGrpSpPr>
        <p:grpSpPr>
          <a:xfrm>
            <a:off x="0" y="3716337"/>
            <a:ext cx="8820150" cy="1224469"/>
            <a:chOff x="0" y="0"/>
            <a:chExt cx="8820150" cy="1224468"/>
          </a:xfrm>
        </p:grpSpPr>
        <p:sp>
          <p:nvSpPr>
            <p:cNvPr id="578" name="admiration and abject fear."/>
            <p:cNvSpPr txBox="1"/>
            <p:nvPr/>
          </p:nvSpPr>
          <p:spPr>
            <a:xfrm>
              <a:off x="4356100" y="0"/>
              <a:ext cx="44640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admiration and abject fear.</a:t>
              </a:r>
            </a:p>
          </p:txBody>
        </p:sp>
        <p:sp>
          <p:nvSpPr>
            <p:cNvPr id="579" name="I was filled with a mix of"/>
            <p:cNvSpPr txBox="1"/>
            <p:nvPr/>
          </p:nvSpPr>
          <p:spPr>
            <a:xfrm>
              <a:off x="0" y="0"/>
              <a:ext cx="35639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I was filled with a mix of </a:t>
              </a:r>
            </a:p>
          </p:txBody>
        </p:sp>
        <p:sp>
          <p:nvSpPr>
            <p:cNvPr id="580" name="Life of Pi…"/>
            <p:cNvSpPr txBox="1"/>
            <p:nvPr/>
          </p:nvSpPr>
          <p:spPr>
            <a:xfrm>
              <a:off x="5867400" y="431800"/>
              <a:ext cx="2520951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Life of Pi</a:t>
              </a:r>
            </a:p>
            <a:p>
              <a:pPr>
                <a:defRPr sz="2400"/>
              </a:pPr>
              <a:r>
                <a:t>--Yann Martel</a:t>
              </a:r>
            </a:p>
          </p:txBody>
        </p:sp>
      </p:grpSp>
      <p:sp>
        <p:nvSpPr>
          <p:cNvPr id="582" name="rapt"/>
          <p:cNvSpPr txBox="1"/>
          <p:nvPr/>
        </p:nvSpPr>
        <p:spPr>
          <a:xfrm>
            <a:off x="3563937" y="3789362"/>
            <a:ext cx="863601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rapt</a:t>
            </a:r>
          </a:p>
        </p:txBody>
      </p:sp>
      <p:sp>
        <p:nvSpPr>
          <p:cNvPr id="583" name="rapt"/>
          <p:cNvSpPr txBox="1"/>
          <p:nvPr/>
        </p:nvSpPr>
        <p:spPr>
          <a:xfrm>
            <a:off x="5580062" y="2420937"/>
            <a:ext cx="863601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rapt</a:t>
            </a:r>
          </a:p>
        </p:txBody>
      </p:sp>
      <p:grpSp>
        <p:nvGrpSpPr>
          <p:cNvPr id="587" name="Group"/>
          <p:cNvGrpSpPr/>
          <p:nvPr/>
        </p:nvGrpSpPr>
        <p:grpSpPr>
          <a:xfrm>
            <a:off x="0" y="2420937"/>
            <a:ext cx="6300788" cy="1224469"/>
            <a:chOff x="0" y="0"/>
            <a:chExt cx="6300787" cy="1224468"/>
          </a:xfrm>
        </p:grpSpPr>
        <p:sp>
          <p:nvSpPr>
            <p:cNvPr id="584" name="and open-mouthed."/>
            <p:cNvSpPr txBox="1"/>
            <p:nvPr/>
          </p:nvSpPr>
          <p:spPr>
            <a:xfrm>
              <a:off x="0" y="503237"/>
              <a:ext cx="327660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open-mouthed.</a:t>
              </a:r>
            </a:p>
          </p:txBody>
        </p:sp>
        <p:sp>
          <p:nvSpPr>
            <p:cNvPr id="585" name="He was too busy staring at Isabelle,"/>
            <p:cNvSpPr txBox="1"/>
            <p:nvPr/>
          </p:nvSpPr>
          <p:spPr>
            <a:xfrm>
              <a:off x="0" y="0"/>
              <a:ext cx="55800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He was too busy staring at Isabelle, </a:t>
              </a:r>
            </a:p>
          </p:txBody>
        </p:sp>
        <p:sp>
          <p:nvSpPr>
            <p:cNvPr id="586" name="City of Bones…"/>
            <p:cNvSpPr txBox="1"/>
            <p:nvPr/>
          </p:nvSpPr>
          <p:spPr>
            <a:xfrm>
              <a:off x="3276600" y="431800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City of Bones</a:t>
              </a:r>
            </a:p>
            <a:p>
              <a:pPr>
                <a:defRPr sz="2400"/>
              </a:pPr>
              <a:r>
                <a:t>   --Cassandra Clare</a:t>
              </a:r>
            </a:p>
          </p:txBody>
        </p:sp>
      </p:grpSp>
      <p:sp>
        <p:nvSpPr>
          <p:cNvPr id="588" name="Rapt: stunned with amazement"/>
          <p:cNvSpPr txBox="1"/>
          <p:nvPr/>
        </p:nvSpPr>
        <p:spPr>
          <a:xfrm>
            <a:off x="2643187" y="0"/>
            <a:ext cx="6500813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Rapt: stunned with amazement</a:t>
            </a:r>
          </a:p>
        </p:txBody>
      </p:sp>
      <p:pic>
        <p:nvPicPr>
          <p:cNvPr id="589" name="ANd9GcRvTKOd1a7n_ZR7RY-8axnqVIhMH2p9YzFRNlLBjTb-t_BQBROKSQ.jpg" descr="ANd9GcRvTKOd1a7n_ZR7RY-8axnqVIhMH2p9YzFRNlLBjTb-t_BQBROKS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76425" cy="2438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92" name="Group"/>
          <p:cNvGrpSpPr/>
          <p:nvPr/>
        </p:nvGrpSpPr>
        <p:grpSpPr>
          <a:xfrm>
            <a:off x="2051050" y="549275"/>
            <a:ext cx="6408738" cy="1503869"/>
            <a:chOff x="0" y="0"/>
            <a:chExt cx="6408737" cy="1503868"/>
          </a:xfrm>
        </p:grpSpPr>
        <p:sp>
          <p:nvSpPr>
            <p:cNvPr id="590" name="syn: mezmerized…"/>
            <p:cNvSpPr txBox="1"/>
            <p:nvPr/>
          </p:nvSpPr>
          <p:spPr>
            <a:xfrm>
              <a:off x="0" y="0"/>
              <a:ext cx="2592388" cy="15038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syn:</a:t>
              </a:r>
              <a:r>
                <a:rPr u="none"/>
                <a:t> mezmerized</a:t>
              </a:r>
            </a:p>
            <a:p>
              <a:pPr>
                <a:defRPr sz="2400" u="sng">
                  <a:solidFill>
                    <a:srgbClr val="F8F8F8"/>
                  </a:solidFill>
                </a:defRPr>
              </a:pPr>
              <a:r>
                <a:t>ant:</a:t>
              </a:r>
              <a:r>
                <a:rPr u="none"/>
                <a:t> bored, distracted</a:t>
              </a:r>
            </a:p>
          </p:txBody>
        </p:sp>
        <p:sp>
          <p:nvSpPr>
            <p:cNvPr id="591" name="Relatives: rapture,…"/>
            <p:cNvSpPr txBox="1"/>
            <p:nvPr/>
          </p:nvSpPr>
          <p:spPr>
            <a:xfrm>
              <a:off x="2952750" y="71437"/>
              <a:ext cx="3455988" cy="7926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Relatives: rapture, 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enrapture</a:t>
              </a:r>
            </a:p>
          </p:txBody>
        </p:sp>
      </p:grpSp>
      <p:grpSp>
        <p:nvGrpSpPr>
          <p:cNvPr id="596" name="Group"/>
          <p:cNvGrpSpPr/>
          <p:nvPr/>
        </p:nvGrpSpPr>
        <p:grpSpPr>
          <a:xfrm>
            <a:off x="250825" y="4437062"/>
            <a:ext cx="7345363" cy="1368932"/>
            <a:chOff x="0" y="0"/>
            <a:chExt cx="7345362" cy="1368931"/>
          </a:xfrm>
        </p:grpSpPr>
        <p:sp>
          <p:nvSpPr>
            <p:cNvPr id="593" name="October Sky…"/>
            <p:cNvSpPr txBox="1"/>
            <p:nvPr/>
          </p:nvSpPr>
          <p:spPr>
            <a:xfrm>
              <a:off x="2449512" y="576262"/>
              <a:ext cx="28082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October Sky</a:t>
              </a:r>
            </a:p>
            <a:p>
              <a:pPr>
                <a:defRPr sz="2400"/>
              </a:pPr>
              <a:r>
                <a:t>   --Homer Hickam</a:t>
              </a:r>
            </a:p>
          </p:txBody>
        </p:sp>
        <p:sp>
          <p:nvSpPr>
            <p:cNvPr id="594" name="attention."/>
            <p:cNvSpPr txBox="1"/>
            <p:nvPr/>
          </p:nvSpPr>
          <p:spPr>
            <a:xfrm>
              <a:off x="0" y="576262"/>
              <a:ext cx="165735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attention.</a:t>
              </a:r>
            </a:p>
          </p:txBody>
        </p:sp>
        <p:sp>
          <p:nvSpPr>
            <p:cNvPr id="595" name="Our six hundred faces gazed up at the little man in"/>
            <p:cNvSpPr txBox="1"/>
            <p:nvPr/>
          </p:nvSpPr>
          <p:spPr>
            <a:xfrm>
              <a:off x="0" y="0"/>
              <a:ext cx="73453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Our six hundred faces gazed up at the little man in</a:t>
              </a:r>
            </a:p>
          </p:txBody>
        </p:sp>
      </p:grpSp>
      <p:sp>
        <p:nvSpPr>
          <p:cNvPr id="597" name="rapt"/>
          <p:cNvSpPr txBox="1"/>
          <p:nvPr/>
        </p:nvSpPr>
        <p:spPr>
          <a:xfrm>
            <a:off x="7308850" y="4437062"/>
            <a:ext cx="8651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rapt</a:t>
            </a:r>
          </a:p>
        </p:txBody>
      </p:sp>
      <p:grpSp>
        <p:nvGrpSpPr>
          <p:cNvPr id="602" name="Group"/>
          <p:cNvGrpSpPr/>
          <p:nvPr/>
        </p:nvGrpSpPr>
        <p:grpSpPr>
          <a:xfrm>
            <a:off x="0" y="3357562"/>
            <a:ext cx="8748713" cy="1224469"/>
            <a:chOff x="0" y="0"/>
            <a:chExt cx="8748712" cy="1224468"/>
          </a:xfrm>
        </p:grpSpPr>
        <p:sp>
          <p:nvSpPr>
            <p:cNvPr id="598" name="rapt"/>
            <p:cNvSpPr txBox="1"/>
            <p:nvPr/>
          </p:nvSpPr>
          <p:spPr>
            <a:xfrm>
              <a:off x="6372225" y="0"/>
              <a:ext cx="792163" cy="437069"/>
            </a:xfrm>
            <a:prstGeom prst="rect">
              <a:avLst/>
            </a:prstGeom>
            <a:solidFill>
              <a:srgbClr val="FFCC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rapt</a:t>
              </a:r>
            </a:p>
          </p:txBody>
        </p:sp>
        <p:sp>
          <p:nvSpPr>
            <p:cNvPr id="599" name="The Wedding…"/>
            <p:cNvSpPr txBox="1"/>
            <p:nvPr/>
          </p:nvSpPr>
          <p:spPr>
            <a:xfrm>
              <a:off x="5724525" y="431800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Wedding</a:t>
              </a:r>
            </a:p>
            <a:p>
              <a:pPr>
                <a:defRPr sz="2400"/>
              </a:pPr>
              <a:r>
                <a:t>   --Nicholas Sparks</a:t>
              </a:r>
            </a:p>
          </p:txBody>
        </p:sp>
        <p:sp>
          <p:nvSpPr>
            <p:cNvPr id="600" name="I filled her in on the progress, watching her"/>
            <p:cNvSpPr txBox="1"/>
            <p:nvPr/>
          </p:nvSpPr>
          <p:spPr>
            <a:xfrm>
              <a:off x="0" y="0"/>
              <a:ext cx="63722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I filled her in on the progress, watching her</a:t>
              </a:r>
            </a:p>
          </p:txBody>
        </p:sp>
        <p:sp>
          <p:nvSpPr>
            <p:cNvPr id="601" name="attention as she tried to imagine it."/>
            <p:cNvSpPr txBox="1"/>
            <p:nvPr/>
          </p:nvSpPr>
          <p:spPr>
            <a:xfrm>
              <a:off x="0" y="504825"/>
              <a:ext cx="55800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attention as she tried to imagine it.</a:t>
              </a:r>
            </a:p>
          </p:txBody>
        </p:sp>
      </p:grpSp>
      <p:sp>
        <p:nvSpPr>
          <p:cNvPr id="603" name="Any form of the word “rapt” will appear once…"/>
          <p:cNvSpPr txBox="1"/>
          <p:nvPr/>
        </p:nvSpPr>
        <p:spPr>
          <a:xfrm>
            <a:off x="900112" y="6165850"/>
            <a:ext cx="3060314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“rapt”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430 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9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4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6" grpId="9"/>
      <p:bldP build="whole" bldLvl="1" animBg="1" rev="0" advAuto="0" spid="596" grpId="10"/>
      <p:bldP build="whole" bldLvl="1" animBg="1" rev="0" advAuto="0" spid="588" grpId="13"/>
      <p:bldP build="whole" bldLvl="1" animBg="1" rev="0" advAuto="0" spid="597" grpId="8"/>
      <p:bldP build="whole" bldLvl="1" animBg="1" rev="0" advAuto="0" spid="602" grpId="12"/>
      <p:bldP build="whole" bldLvl="1" animBg="1" rev="0" advAuto="0" spid="597" grpId="11"/>
      <p:bldP build="whole" bldLvl="1" animBg="1" rev="0" advAuto="0" spid="582" grpId="4"/>
      <p:bldP build="whole" bldLvl="1" animBg="1" rev="0" advAuto="0" spid="587" grpId="1"/>
      <p:bldP build="whole" bldLvl="1" animBg="1" rev="0" advAuto="0" spid="587" grpId="2"/>
      <p:bldP build="whole" bldLvl="1" animBg="1" rev="0" advAuto="0" spid="582" grpId="7"/>
      <p:bldP build="whole" bldLvl="1" animBg="1" rev="0" advAuto="0" spid="581" grpId="5"/>
      <p:bldP build="whole" bldLvl="1" animBg="1" rev="0" advAuto="0" spid="581" grpId="6"/>
      <p:bldP build="whole" bldLvl="1" animBg="1" rev="0" advAuto="0" spid="592" grpId="14"/>
      <p:bldP build="whole" bldLvl="1" animBg="1" rev="0" advAuto="0" spid="583" grpId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maliciously."/>
          <p:cNvSpPr txBox="1"/>
          <p:nvPr/>
        </p:nvSpPr>
        <p:spPr>
          <a:xfrm>
            <a:off x="2411412" y="5445125"/>
            <a:ext cx="21605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maliciously.</a:t>
            </a:r>
          </a:p>
        </p:txBody>
      </p:sp>
      <p:sp>
        <p:nvSpPr>
          <p:cNvPr id="606" name="malicious"/>
          <p:cNvSpPr txBox="1"/>
          <p:nvPr/>
        </p:nvSpPr>
        <p:spPr>
          <a:xfrm>
            <a:off x="5148262" y="2708275"/>
            <a:ext cx="16557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malicious</a:t>
            </a:r>
          </a:p>
        </p:txBody>
      </p:sp>
      <p:grpSp>
        <p:nvGrpSpPr>
          <p:cNvPr id="610" name="Group"/>
          <p:cNvGrpSpPr/>
          <p:nvPr/>
        </p:nvGrpSpPr>
        <p:grpSpPr>
          <a:xfrm>
            <a:off x="0" y="2708275"/>
            <a:ext cx="8675688" cy="1295906"/>
            <a:chOff x="0" y="0"/>
            <a:chExt cx="8675687" cy="1295906"/>
          </a:xfrm>
        </p:grpSpPr>
        <p:sp>
          <p:nvSpPr>
            <p:cNvPr id="607" name="amusement."/>
            <p:cNvSpPr txBox="1"/>
            <p:nvPr/>
          </p:nvSpPr>
          <p:spPr>
            <a:xfrm>
              <a:off x="6804025" y="0"/>
              <a:ext cx="18716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amusement.</a:t>
              </a:r>
            </a:p>
          </p:txBody>
        </p:sp>
        <p:sp>
          <p:nvSpPr>
            <p:cNvPr id="608" name="Three of four faces looked at him in"/>
            <p:cNvSpPr txBox="1"/>
            <p:nvPr/>
          </p:nvSpPr>
          <p:spPr>
            <a:xfrm>
              <a:off x="0" y="0"/>
              <a:ext cx="52197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Three of four faces looked at him in</a:t>
              </a:r>
            </a:p>
          </p:txBody>
        </p:sp>
        <p:sp>
          <p:nvSpPr>
            <p:cNvPr id="609" name="The Power and the Glory…"/>
            <p:cNvSpPr txBox="1"/>
            <p:nvPr/>
          </p:nvSpPr>
          <p:spPr>
            <a:xfrm>
              <a:off x="4643437" y="503237"/>
              <a:ext cx="38163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Power and the Glory</a:t>
              </a:r>
            </a:p>
            <a:p>
              <a:pPr>
                <a:defRPr sz="2400"/>
              </a:pPr>
              <a:r>
                <a:t>   --Graham Greene</a:t>
              </a:r>
            </a:p>
          </p:txBody>
        </p:sp>
      </p:grpSp>
      <p:sp>
        <p:nvSpPr>
          <p:cNvPr id="611" name="Malicious: intending to do harm to a person or…"/>
          <p:cNvSpPr txBox="1"/>
          <p:nvPr/>
        </p:nvSpPr>
        <p:spPr>
          <a:xfrm>
            <a:off x="2339975" y="0"/>
            <a:ext cx="6500813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F8F8F8"/>
                </a:solidFill>
              </a:defRPr>
            </a:pPr>
            <a:r>
              <a:t>Malicious: intending to do harm to a person or</a:t>
            </a:r>
          </a:p>
          <a:p>
            <a:pPr>
              <a:defRPr sz="2400">
                <a:solidFill>
                  <a:srgbClr val="F8F8F8"/>
                </a:solidFill>
              </a:defRPr>
            </a:pPr>
            <a:r>
              <a:t>                 animal</a:t>
            </a:r>
          </a:p>
        </p:txBody>
      </p:sp>
      <p:grpSp>
        <p:nvGrpSpPr>
          <p:cNvPr id="616" name="Group"/>
          <p:cNvGrpSpPr/>
          <p:nvPr/>
        </p:nvGrpSpPr>
        <p:grpSpPr>
          <a:xfrm>
            <a:off x="0" y="2420937"/>
            <a:ext cx="8135938" cy="1368932"/>
            <a:chOff x="0" y="0"/>
            <a:chExt cx="8135937" cy="1368931"/>
          </a:xfrm>
        </p:grpSpPr>
        <p:sp>
          <p:nvSpPr>
            <p:cNvPr id="612" name="stepped back from him."/>
            <p:cNvSpPr txBox="1"/>
            <p:nvPr/>
          </p:nvSpPr>
          <p:spPr>
            <a:xfrm>
              <a:off x="0" y="576262"/>
              <a:ext cx="381635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stepped back from him.</a:t>
              </a:r>
            </a:p>
          </p:txBody>
        </p:sp>
        <p:sp>
          <p:nvSpPr>
            <p:cNvPr id="613" name="was in them that men"/>
            <p:cNvSpPr txBox="1"/>
            <p:nvPr/>
          </p:nvSpPr>
          <p:spPr>
            <a:xfrm>
              <a:off x="4679950" y="0"/>
              <a:ext cx="34559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was in them that men </a:t>
              </a:r>
            </a:p>
          </p:txBody>
        </p:sp>
        <p:sp>
          <p:nvSpPr>
            <p:cNvPr id="614" name="His eyes glittered. Such"/>
            <p:cNvSpPr txBox="1"/>
            <p:nvPr/>
          </p:nvSpPr>
          <p:spPr>
            <a:xfrm>
              <a:off x="0" y="0"/>
              <a:ext cx="35274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His eyes glittered. Such </a:t>
              </a:r>
            </a:p>
          </p:txBody>
        </p:sp>
        <p:sp>
          <p:nvSpPr>
            <p:cNvPr id="615" name="The Two Towers…"/>
            <p:cNvSpPr txBox="1"/>
            <p:nvPr/>
          </p:nvSpPr>
          <p:spPr>
            <a:xfrm>
              <a:off x="3816350" y="576262"/>
              <a:ext cx="25209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Two Towers</a:t>
              </a:r>
            </a:p>
            <a:p>
              <a:pPr>
                <a:defRPr sz="2400"/>
              </a:pPr>
              <a:r>
                <a:t>--J.R.R. Tolkien</a:t>
              </a:r>
            </a:p>
          </p:txBody>
        </p:sp>
      </p:grpSp>
      <p:pic>
        <p:nvPicPr>
          <p:cNvPr id="617" name="ANd9GcSaS-l77IJL15s9GW-tHnyrjuHrSNo0eVVLrEvLiOQh5GiOgie4.jpg" descr="ANd9GcSaS-l77IJL15s9GW-tHnyrjuHrSNo0eVVLrEvLiOQh5GiOgie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90775" cy="19145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20" name="Group"/>
          <p:cNvGrpSpPr/>
          <p:nvPr/>
        </p:nvGrpSpPr>
        <p:grpSpPr>
          <a:xfrm>
            <a:off x="2051050" y="549275"/>
            <a:ext cx="6770688" cy="1610306"/>
            <a:chOff x="0" y="0"/>
            <a:chExt cx="6770687" cy="1610305"/>
          </a:xfrm>
        </p:grpSpPr>
        <p:sp>
          <p:nvSpPr>
            <p:cNvPr id="618" name="Syn: evil, toxic, spiteful, vindictive,…"/>
            <p:cNvSpPr txBox="1"/>
            <p:nvPr/>
          </p:nvSpPr>
          <p:spPr>
            <a:xfrm>
              <a:off x="0" y="358775"/>
              <a:ext cx="4321175" cy="1251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Syn: evil, toxic, spiteful, vindictive,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	venomous, malevolent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Ant: benign, benevolent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Origin: mal: bad</a:t>
              </a:r>
            </a:p>
          </p:txBody>
        </p:sp>
        <p:sp>
          <p:nvSpPr>
            <p:cNvPr id="619" name="Forms: N: malice,…"/>
            <p:cNvSpPr txBox="1"/>
            <p:nvPr/>
          </p:nvSpPr>
          <p:spPr>
            <a:xfrm>
              <a:off x="4465637" y="0"/>
              <a:ext cx="2305051" cy="15436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N: malice,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 maliciousness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malicious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Adv: maliciously</a:t>
              </a:r>
            </a:p>
          </p:txBody>
        </p:sp>
      </p:grpSp>
      <p:sp>
        <p:nvSpPr>
          <p:cNvPr id="621" name="malice"/>
          <p:cNvSpPr txBox="1"/>
          <p:nvPr/>
        </p:nvSpPr>
        <p:spPr>
          <a:xfrm>
            <a:off x="3492500" y="2420937"/>
            <a:ext cx="1152525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malice</a:t>
            </a:r>
          </a:p>
        </p:txBody>
      </p:sp>
      <p:grpSp>
        <p:nvGrpSpPr>
          <p:cNvPr id="625" name="Group"/>
          <p:cNvGrpSpPr/>
          <p:nvPr/>
        </p:nvGrpSpPr>
        <p:grpSpPr>
          <a:xfrm>
            <a:off x="611187" y="620712"/>
            <a:ext cx="8532813" cy="1226057"/>
            <a:chOff x="0" y="0"/>
            <a:chExt cx="8532812" cy="1226056"/>
          </a:xfrm>
        </p:grpSpPr>
        <p:sp>
          <p:nvSpPr>
            <p:cNvPr id="622" name="Second Inaugural Address…"/>
            <p:cNvSpPr txBox="1"/>
            <p:nvPr/>
          </p:nvSpPr>
          <p:spPr>
            <a:xfrm>
              <a:off x="4716462" y="433387"/>
              <a:ext cx="38163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/>
              </a:pPr>
              <a:r>
                <a:t>Second Inaugural Address </a:t>
              </a:r>
            </a:p>
            <a:p>
              <a:pPr>
                <a:defRPr sz="2400"/>
              </a:pPr>
              <a:r>
                <a:t>   --Abraham Lincoln</a:t>
              </a:r>
            </a:p>
          </p:txBody>
        </p:sp>
        <p:sp>
          <p:nvSpPr>
            <p:cNvPr id="623" name="With"/>
            <p:cNvSpPr txBox="1"/>
            <p:nvPr/>
          </p:nvSpPr>
          <p:spPr>
            <a:xfrm>
              <a:off x="0" y="0"/>
              <a:ext cx="9001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With</a:t>
              </a:r>
            </a:p>
          </p:txBody>
        </p:sp>
        <p:sp>
          <p:nvSpPr>
            <p:cNvPr id="624" name="toward none,with charity for all…"/>
            <p:cNvSpPr txBox="1"/>
            <p:nvPr/>
          </p:nvSpPr>
          <p:spPr>
            <a:xfrm>
              <a:off x="2051050" y="0"/>
              <a:ext cx="53292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toward none,with charity for all…</a:t>
              </a:r>
            </a:p>
          </p:txBody>
        </p:sp>
      </p:grpSp>
      <p:grpSp>
        <p:nvGrpSpPr>
          <p:cNvPr id="630" name="Group"/>
          <p:cNvGrpSpPr/>
          <p:nvPr/>
        </p:nvGrpSpPr>
        <p:grpSpPr>
          <a:xfrm>
            <a:off x="250825" y="4292600"/>
            <a:ext cx="8569325" cy="2535744"/>
            <a:chOff x="0" y="0"/>
            <a:chExt cx="8569325" cy="2535743"/>
          </a:xfrm>
        </p:grpSpPr>
        <p:sp>
          <p:nvSpPr>
            <p:cNvPr id="626" name="HP and the Prisoner of Azkaban…"/>
            <p:cNvSpPr txBox="1"/>
            <p:nvPr/>
          </p:nvSpPr>
          <p:spPr>
            <a:xfrm>
              <a:off x="3457575" y="1743075"/>
              <a:ext cx="4679950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HP and the Prisoner of Azkaban</a:t>
              </a:r>
            </a:p>
            <a:p>
              <a:pPr>
                <a:defRPr sz="2400"/>
              </a:pPr>
              <a:r>
                <a:t>   --J. K. Rowling</a:t>
              </a:r>
            </a:p>
          </p:txBody>
        </p:sp>
        <p:sp>
          <p:nvSpPr>
            <p:cNvPr id="627" name="Malfoy elbowed past Hermione to block Harry’s way up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Malfoy elbowed past Hermione to block Harry’s way up</a:t>
              </a:r>
            </a:p>
          </p:txBody>
        </p:sp>
        <p:sp>
          <p:nvSpPr>
            <p:cNvPr id="628" name="the stone steps to the castle, his face gleeful and his pale"/>
            <p:cNvSpPr txBox="1"/>
            <p:nvPr/>
          </p:nvSpPr>
          <p:spPr>
            <a:xfrm>
              <a:off x="0" y="576262"/>
              <a:ext cx="8569325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the stone steps to the castle, his face gleeful and his pale</a:t>
              </a:r>
            </a:p>
          </p:txBody>
        </p:sp>
        <p:sp>
          <p:nvSpPr>
            <p:cNvPr id="629" name="eyes glinting"/>
            <p:cNvSpPr txBox="1"/>
            <p:nvPr/>
          </p:nvSpPr>
          <p:spPr>
            <a:xfrm>
              <a:off x="0" y="1152525"/>
              <a:ext cx="21605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eyes glinting</a:t>
              </a:r>
            </a:p>
          </p:txBody>
        </p:sp>
      </p:grpSp>
      <p:sp>
        <p:nvSpPr>
          <p:cNvPr id="631" name="malice"/>
          <p:cNvSpPr txBox="1"/>
          <p:nvPr/>
        </p:nvSpPr>
        <p:spPr>
          <a:xfrm>
            <a:off x="1476375" y="620712"/>
            <a:ext cx="115093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malice</a:t>
            </a:r>
          </a:p>
        </p:txBody>
      </p:sp>
      <p:sp>
        <p:nvSpPr>
          <p:cNvPr id="632" name="Any form of the word “malicious” will appear once…"/>
          <p:cNvSpPr txBox="1"/>
          <p:nvPr/>
        </p:nvSpPr>
        <p:spPr>
          <a:xfrm>
            <a:off x="0" y="6092825"/>
            <a:ext cx="3432905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“malicious”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 307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0" grpId="1"/>
      <p:bldP build="whole" bldLvl="1" animBg="1" rev="0" advAuto="0" spid="610" grpId="2"/>
      <p:bldP build="whole" bldLvl="1" animBg="1" rev="0" advAuto="0" spid="616" grpId="5"/>
      <p:bldP build="whole" bldLvl="1" animBg="1" rev="0" advAuto="0" spid="616" grpId="6"/>
      <p:bldP build="whole" bldLvl="1" animBg="1" rev="0" advAuto="0" spid="621" grpId="4"/>
      <p:bldP build="whole" bldLvl="1" animBg="1" rev="0" advAuto="0" spid="621" grpId="7"/>
      <p:bldP build="whole" bldLvl="1" animBg="1" rev="0" advAuto="0" spid="606" grpId="3"/>
      <p:bldP build="whole" bldLvl="1" animBg="1" rev="0" advAuto="0" spid="625" grpId="9"/>
      <p:bldP build="whole" bldLvl="1" animBg="1" rev="0" advAuto="0" spid="625" grpId="10"/>
      <p:bldP build="whole" bldLvl="1" animBg="1" rev="0" advAuto="0" spid="605" grpId="12"/>
      <p:bldP build="whole" bldLvl="1" animBg="1" rev="0" advAuto="0" spid="630" grpId="13"/>
      <p:bldP build="whole" bldLvl="1" animBg="1" rev="0" advAuto="0" spid="631" grpId="8"/>
      <p:bldP build="whole" bldLvl="1" animBg="1" rev="0" advAuto="0" spid="620" grpId="15"/>
      <p:bldP build="whole" bldLvl="1" animBg="1" rev="0" advAuto="0" spid="611" grpId="14"/>
      <p:bldP build="whole" bldLvl="1" animBg="1" rev="0" advAuto="0" spid="631" grpId="1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oscillating"/>
          <p:cNvSpPr txBox="1"/>
          <p:nvPr/>
        </p:nvSpPr>
        <p:spPr>
          <a:xfrm>
            <a:off x="3851275" y="1700212"/>
            <a:ext cx="1584325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oscillating</a:t>
            </a:r>
          </a:p>
        </p:txBody>
      </p:sp>
      <p:sp>
        <p:nvSpPr>
          <p:cNvPr id="635" name="As I turned away to continue walking up the trail, my emotions"/>
          <p:cNvSpPr txBox="1"/>
          <p:nvPr/>
        </p:nvSpPr>
        <p:spPr>
          <a:xfrm>
            <a:off x="250825" y="3644900"/>
            <a:ext cx="8642350" cy="437069"/>
          </a:xfrm>
          <a:prstGeom prst="rect">
            <a:avLst/>
          </a:prstGeom>
          <a:solidFill>
            <a:srgbClr val="CC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 As I turned away to continue walking up the trail, my emotions</a:t>
            </a:r>
          </a:p>
        </p:txBody>
      </p:sp>
      <p:sp>
        <p:nvSpPr>
          <p:cNvPr id="636" name="oscillating"/>
          <p:cNvSpPr txBox="1"/>
          <p:nvPr/>
        </p:nvSpPr>
        <p:spPr>
          <a:xfrm>
            <a:off x="3203575" y="2276475"/>
            <a:ext cx="1800225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oscillating</a:t>
            </a:r>
          </a:p>
        </p:txBody>
      </p:sp>
      <p:grpSp>
        <p:nvGrpSpPr>
          <p:cNvPr id="640" name="Group"/>
          <p:cNvGrpSpPr/>
          <p:nvPr/>
        </p:nvGrpSpPr>
        <p:grpSpPr>
          <a:xfrm>
            <a:off x="684212" y="2276475"/>
            <a:ext cx="6373813" cy="1584831"/>
            <a:chOff x="0" y="0"/>
            <a:chExt cx="6373812" cy="1584831"/>
          </a:xfrm>
        </p:grpSpPr>
        <p:sp>
          <p:nvSpPr>
            <p:cNvPr id="637" name="A small fan sat"/>
            <p:cNvSpPr txBox="1"/>
            <p:nvPr/>
          </p:nvSpPr>
          <p:spPr>
            <a:xfrm>
              <a:off x="0" y="0"/>
              <a:ext cx="25193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A small fan sat</a:t>
              </a:r>
            </a:p>
          </p:txBody>
        </p:sp>
        <p:sp>
          <p:nvSpPr>
            <p:cNvPr id="638" name="in the corner."/>
            <p:cNvSpPr txBox="1"/>
            <p:nvPr/>
          </p:nvSpPr>
          <p:spPr>
            <a:xfrm>
              <a:off x="4248150" y="0"/>
              <a:ext cx="21256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in the corner.</a:t>
              </a:r>
            </a:p>
          </p:txBody>
        </p:sp>
        <p:sp>
          <p:nvSpPr>
            <p:cNvPr id="639" name="A Walk to Remember…"/>
            <p:cNvSpPr txBox="1"/>
            <p:nvPr/>
          </p:nvSpPr>
          <p:spPr>
            <a:xfrm>
              <a:off x="3095625" y="792162"/>
              <a:ext cx="32400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 Walk to Remember</a:t>
              </a:r>
            </a:p>
            <a:p>
              <a:pPr>
                <a:defRPr sz="2400"/>
              </a:pPr>
              <a:r>
                <a:t>--Nicholas Sparks</a:t>
              </a:r>
            </a:p>
          </p:txBody>
        </p:sp>
      </p:grpSp>
      <p:sp>
        <p:nvSpPr>
          <p:cNvPr id="641" name="oscillating"/>
          <p:cNvSpPr txBox="1"/>
          <p:nvPr/>
        </p:nvSpPr>
        <p:spPr>
          <a:xfrm>
            <a:off x="971550" y="3644900"/>
            <a:ext cx="1584325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oscillating</a:t>
            </a:r>
          </a:p>
        </p:txBody>
      </p:sp>
      <p:sp>
        <p:nvSpPr>
          <p:cNvPr id="642" name="oscillated"/>
          <p:cNvSpPr txBox="1"/>
          <p:nvPr/>
        </p:nvSpPr>
        <p:spPr>
          <a:xfrm>
            <a:off x="250825" y="4149725"/>
            <a:ext cx="1584325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oscillated</a:t>
            </a:r>
          </a:p>
        </p:txBody>
      </p:sp>
      <p:grpSp>
        <p:nvGrpSpPr>
          <p:cNvPr id="647" name="Group"/>
          <p:cNvGrpSpPr/>
          <p:nvPr/>
        </p:nvGrpSpPr>
        <p:grpSpPr>
          <a:xfrm>
            <a:off x="468312" y="3068637"/>
            <a:ext cx="8496301" cy="1873757"/>
            <a:chOff x="0" y="0"/>
            <a:chExt cx="8496300" cy="1873756"/>
          </a:xfrm>
        </p:grpSpPr>
        <p:sp>
          <p:nvSpPr>
            <p:cNvPr id="643" name="A needle within her wavered for a moment , burning between"/>
            <p:cNvSpPr txBox="1"/>
            <p:nvPr/>
          </p:nvSpPr>
          <p:spPr>
            <a:xfrm>
              <a:off x="0" y="0"/>
              <a:ext cx="84963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 needle within her wavered for a moment , burning between</a:t>
              </a:r>
            </a:p>
          </p:txBody>
        </p:sp>
        <p:sp>
          <p:nvSpPr>
            <p:cNvPr id="644" name="its"/>
            <p:cNvSpPr txBox="1"/>
            <p:nvPr/>
          </p:nvSpPr>
          <p:spPr>
            <a:xfrm>
              <a:off x="0" y="576262"/>
              <a:ext cx="503238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its </a:t>
              </a:r>
            </a:p>
          </p:txBody>
        </p:sp>
        <p:sp>
          <p:nvSpPr>
            <p:cNvPr id="645" name="way between two courses."/>
            <p:cNvSpPr txBox="1"/>
            <p:nvPr/>
          </p:nvSpPr>
          <p:spPr>
            <a:xfrm>
              <a:off x="2087562" y="576262"/>
              <a:ext cx="417671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way between two courses.</a:t>
              </a:r>
            </a:p>
          </p:txBody>
        </p:sp>
        <p:sp>
          <p:nvSpPr>
            <p:cNvPr id="646" name="Atlas Shrugged…"/>
            <p:cNvSpPr txBox="1"/>
            <p:nvPr/>
          </p:nvSpPr>
          <p:spPr>
            <a:xfrm>
              <a:off x="5616575" y="1081087"/>
              <a:ext cx="24495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Atlas Shrugged</a:t>
              </a:r>
            </a:p>
            <a:p>
              <a:pPr>
                <a:defRPr sz="2400"/>
              </a:pPr>
              <a:r>
                <a:t>   --Ayn Rand</a:t>
              </a:r>
            </a:p>
          </p:txBody>
        </p:sp>
      </p:grpSp>
      <p:pic>
        <p:nvPicPr>
          <p:cNvPr id="648" name="ANd9GcQZDlqXvP85zJ9hzj2vWGXZEqZysXrCVgx-QfBZUFc4MQDwEsQGSQ.jpg" descr="ANd9GcQZDlqXvP85zJ9hzj2vWGXZEqZysXrCVgx-QfBZUFc4MQDwEsQGS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sp>
        <p:nvSpPr>
          <p:cNvPr id="649" name="Oscillate: Move or change  in a steady,…"/>
          <p:cNvSpPr txBox="1"/>
          <p:nvPr/>
        </p:nvSpPr>
        <p:spPr>
          <a:xfrm>
            <a:off x="2484437" y="-1"/>
            <a:ext cx="4532522" cy="66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solidFill>
                  <a:srgbClr val="F8F8F8"/>
                </a:solidFill>
              </a:defRPr>
            </a:pPr>
            <a:r>
              <a:t>Oscillate: Move or change  in a steady, </a:t>
            </a: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back-and-forth pattern</a:t>
            </a:r>
          </a:p>
        </p:txBody>
      </p:sp>
      <p:grpSp>
        <p:nvGrpSpPr>
          <p:cNvPr id="652" name="Group"/>
          <p:cNvGrpSpPr/>
          <p:nvPr/>
        </p:nvGrpSpPr>
        <p:grpSpPr>
          <a:xfrm>
            <a:off x="3697287" y="404812"/>
            <a:ext cx="3935413" cy="1603376"/>
            <a:chOff x="0" y="0"/>
            <a:chExt cx="3935412" cy="1603374"/>
          </a:xfrm>
        </p:grpSpPr>
        <p:sp>
          <p:nvSpPr>
            <p:cNvPr id="650" name="Syn: vacillate; waffle…"/>
            <p:cNvSpPr/>
            <p:nvPr/>
          </p:nvSpPr>
          <p:spPr>
            <a:xfrm>
              <a:off x="0" y="333374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Syn: vacillate; waffle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Ant: stagnate</a:t>
              </a:r>
            </a:p>
          </p:txBody>
        </p:sp>
        <p:sp>
          <p:nvSpPr>
            <p:cNvPr id="651" name="Forms:…"/>
            <p:cNvSpPr/>
            <p:nvPr/>
          </p:nvSpPr>
          <p:spPr>
            <a:xfrm>
              <a:off x="2665412" y="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oscillation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oscillate, oscillates,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oscillated, oscillating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00       Adv: 00</a:t>
              </a:r>
            </a:p>
          </p:txBody>
        </p:sp>
      </p:grpSp>
      <p:sp>
        <p:nvSpPr>
          <p:cNvPr id="653" name="Into Thin Air…"/>
          <p:cNvSpPr txBox="1"/>
          <p:nvPr/>
        </p:nvSpPr>
        <p:spPr>
          <a:xfrm>
            <a:off x="3059112" y="5229225"/>
            <a:ext cx="2665413" cy="792669"/>
          </a:xfrm>
          <a:prstGeom prst="rect">
            <a:avLst/>
          </a:prstGeom>
          <a:solidFill>
            <a:srgbClr val="F2FC7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i="1" sz="2400"/>
            </a:pPr>
            <a:r>
              <a:t>Into Thin Air</a:t>
            </a:r>
          </a:p>
          <a:p>
            <a:pPr>
              <a:defRPr sz="2400"/>
            </a:pPr>
            <a:r>
              <a:t>   --Jon Krakauer</a:t>
            </a:r>
          </a:p>
        </p:txBody>
      </p:sp>
      <p:grpSp>
        <p:nvGrpSpPr>
          <p:cNvPr id="658" name="Group"/>
          <p:cNvGrpSpPr/>
          <p:nvPr/>
        </p:nvGrpSpPr>
        <p:grpSpPr>
          <a:xfrm>
            <a:off x="179387" y="1700212"/>
            <a:ext cx="8964613" cy="1729294"/>
            <a:chOff x="0" y="0"/>
            <a:chExt cx="8964612" cy="1729293"/>
          </a:xfrm>
        </p:grpSpPr>
        <p:sp>
          <p:nvSpPr>
            <p:cNvPr id="654" name="between childhood, which"/>
            <p:cNvSpPr txBox="1"/>
            <p:nvPr/>
          </p:nvSpPr>
          <p:spPr>
            <a:xfrm>
              <a:off x="5219700" y="0"/>
              <a:ext cx="37449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between childhood, which</a:t>
              </a:r>
            </a:p>
          </p:txBody>
        </p:sp>
        <p:sp>
          <p:nvSpPr>
            <p:cNvPr id="655" name="still held them in its clasp, and their awakening as man and woman."/>
            <p:cNvSpPr txBox="1"/>
            <p:nvPr/>
          </p:nvSpPr>
          <p:spPr>
            <a:xfrm>
              <a:off x="0" y="504825"/>
              <a:ext cx="8569325" cy="7926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still held them in its clasp, and their awakening as man and woman.</a:t>
              </a:r>
            </a:p>
          </p:txBody>
        </p:sp>
        <p:sp>
          <p:nvSpPr>
            <p:cNvPr id="656" name="They spent that summer"/>
            <p:cNvSpPr txBox="1"/>
            <p:nvPr/>
          </p:nvSpPr>
          <p:spPr>
            <a:xfrm>
              <a:off x="0" y="0"/>
              <a:ext cx="37449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They spent that summer</a:t>
              </a:r>
            </a:p>
          </p:txBody>
        </p:sp>
        <p:sp>
          <p:nvSpPr>
            <p:cNvPr id="657" name="House of Spirits…"/>
            <p:cNvSpPr txBox="1"/>
            <p:nvPr/>
          </p:nvSpPr>
          <p:spPr>
            <a:xfrm>
              <a:off x="1655762" y="936625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House of Spirits</a:t>
              </a:r>
            </a:p>
            <a:p>
              <a:pPr>
                <a:defRPr sz="2400"/>
              </a:pPr>
              <a:r>
                <a:t>   --Isabelle Allende</a:t>
              </a:r>
            </a:p>
          </p:txBody>
        </p:sp>
      </p:grpSp>
      <p:sp>
        <p:nvSpPr>
          <p:cNvPr id="659" name="between nervous anticipation and a nearly"/>
          <p:cNvSpPr txBox="1"/>
          <p:nvPr/>
        </p:nvSpPr>
        <p:spPr>
          <a:xfrm>
            <a:off x="1835150" y="4149725"/>
            <a:ext cx="7308850" cy="437069"/>
          </a:xfrm>
          <a:prstGeom prst="rect">
            <a:avLst/>
          </a:prstGeom>
          <a:solidFill>
            <a:srgbClr val="CC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 between nervous anticipation and a nearly</a:t>
            </a:r>
          </a:p>
        </p:txBody>
      </p:sp>
      <p:sp>
        <p:nvSpPr>
          <p:cNvPr id="660" name="overwhelming sense of dread."/>
          <p:cNvSpPr txBox="1"/>
          <p:nvPr/>
        </p:nvSpPr>
        <p:spPr>
          <a:xfrm>
            <a:off x="250825" y="4724400"/>
            <a:ext cx="4392613" cy="437069"/>
          </a:xfrm>
          <a:prstGeom prst="rect">
            <a:avLst/>
          </a:prstGeom>
          <a:solidFill>
            <a:srgbClr val="CC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 overwhelming sense of dread.</a:t>
            </a:r>
          </a:p>
        </p:txBody>
      </p:sp>
      <p:sp>
        <p:nvSpPr>
          <p:cNvPr id="661" name="Any form of the word “oscillate” will appear once…"/>
          <p:cNvSpPr txBox="1"/>
          <p:nvPr/>
        </p:nvSpPr>
        <p:spPr>
          <a:xfrm>
            <a:off x="0" y="6092825"/>
            <a:ext cx="3348296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“oscillate”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2,326 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Class="entr" nodeType="afterEffect" presetSubtype="8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Class="entr" nodeType="afterEffect" presetSubtype="8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Class="entr" nodeType="afterEffect" presetSubtype="8" presetID="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Class="entr" nodeType="clickEffect" presetID="10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8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nodeType="clickEffect" presetID="10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3"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4" grpId="8"/>
      <p:bldP build="whole" bldLvl="1" animBg="1" rev="0" advAuto="0" spid="635" grpId="16"/>
      <p:bldP build="whole" bldLvl="1" animBg="1" rev="0" advAuto="0" spid="634" grpId="11"/>
      <p:bldP build="whole" bldLvl="1" animBg="1" rev="0" advAuto="0" spid="649" grpId="17"/>
      <p:bldP build="whole" bldLvl="1" animBg="1" rev="0" advAuto="0" spid="658" grpId="9"/>
      <p:bldP build="whole" bldLvl="1" animBg="1" rev="0" advAuto="0" spid="658" grpId="10"/>
      <p:bldP build="whole" bldLvl="1" animBg="1" rev="0" advAuto="0" spid="659" grpId="15"/>
      <p:bldP build="whole" bldLvl="1" animBg="1" rev="0" advAuto="0" spid="652" grpId="18"/>
      <p:bldP build="whole" bldLvl="1" animBg="1" rev="0" advAuto="0" spid="642" grpId="12"/>
      <p:bldP build="whole" bldLvl="1" animBg="1" rev="0" advAuto="0" spid="640" grpId="2"/>
      <p:bldP build="whole" bldLvl="1" animBg="1" rev="0" advAuto="0" spid="640" grpId="1"/>
      <p:bldP build="whole" bldLvl="1" animBg="1" rev="0" advAuto="0" spid="641" grpId="4"/>
      <p:bldP build="whole" bldLvl="1" animBg="1" rev="0" advAuto="0" spid="636" grpId="3"/>
      <p:bldP build="whole" bldLvl="1" animBg="1" rev="0" advAuto="0" spid="660" grpId="14"/>
      <p:bldP build="whole" bldLvl="1" animBg="1" rev="0" advAuto="0" spid="641" grpId="7"/>
      <p:bldP build="whole" bldLvl="1" animBg="1" rev="0" advAuto="0" spid="653" grpId="13"/>
      <p:bldP build="whole" bldLvl="1" animBg="1" rev="0" advAuto="0" spid="647" grpId="5"/>
      <p:bldP build="whole" bldLvl="1" animBg="1" rev="0" advAuto="0" spid="647" grpId="6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3" name="ANd9GcT9AAmYYTSenav3EzinF3w2_Vt-WZEPy5KrrFb4XInLDJ006DAiVw.jpg" descr="ANd9GcT9AAmYYTSenav3EzinF3w2_Vt-WZEPy5KrrFb4XInLDJ006DAiV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66975" cy="18478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66" name="Group"/>
          <p:cNvGrpSpPr/>
          <p:nvPr/>
        </p:nvGrpSpPr>
        <p:grpSpPr>
          <a:xfrm>
            <a:off x="2555875" y="0"/>
            <a:ext cx="4799013" cy="1270000"/>
            <a:chOff x="0" y="0"/>
            <a:chExt cx="4799012" cy="1270000"/>
          </a:xfrm>
        </p:grpSpPr>
        <p:sp>
          <p:nvSpPr>
            <p:cNvPr id="664" name="Synonyms:…"/>
            <p:cNvSpPr/>
            <p:nvPr/>
          </p:nvSpPr>
          <p:spPr>
            <a:xfrm>
              <a:off x="0" y="836612"/>
              <a:ext cx="34559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Synonyms: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Antonyms: </a:t>
              </a:r>
            </a:p>
          </p:txBody>
        </p:sp>
        <p:sp>
          <p:nvSpPr>
            <p:cNvPr id="665" name="Forms:…"/>
            <p:cNvSpPr/>
            <p:nvPr/>
          </p:nvSpPr>
          <p:spPr>
            <a:xfrm>
              <a:off x="3529012" y="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augmentation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augment, augments,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augmented, augmenting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Adv: 00</a:t>
              </a:r>
            </a:p>
          </p:txBody>
        </p:sp>
      </p:grpSp>
      <p:sp>
        <p:nvSpPr>
          <p:cNvPr id="667" name="Augment: to increase"/>
          <p:cNvSpPr txBox="1"/>
          <p:nvPr/>
        </p:nvSpPr>
        <p:spPr>
          <a:xfrm>
            <a:off x="2555875" y="0"/>
            <a:ext cx="2504366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solidFill>
                  <a:srgbClr val="F8F8F8"/>
                </a:solidFill>
              </a:defRPr>
            </a:lvl1pPr>
          </a:lstStyle>
          <a:p>
            <a:pPr/>
            <a:r>
              <a:t>Augment: to increase</a:t>
            </a:r>
          </a:p>
        </p:txBody>
      </p:sp>
      <p:sp>
        <p:nvSpPr>
          <p:cNvPr id="668" name="augmented"/>
          <p:cNvSpPr txBox="1"/>
          <p:nvPr/>
        </p:nvSpPr>
        <p:spPr>
          <a:xfrm>
            <a:off x="3492500" y="2276475"/>
            <a:ext cx="1943100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augmented</a:t>
            </a:r>
          </a:p>
        </p:txBody>
      </p:sp>
      <p:grpSp>
        <p:nvGrpSpPr>
          <p:cNvPr id="672" name="Group"/>
          <p:cNvGrpSpPr/>
          <p:nvPr/>
        </p:nvGrpSpPr>
        <p:grpSpPr>
          <a:xfrm>
            <a:off x="684212" y="2276475"/>
            <a:ext cx="8027988" cy="1013331"/>
            <a:chOff x="0" y="0"/>
            <a:chExt cx="8027987" cy="1013331"/>
          </a:xfrm>
        </p:grpSpPr>
        <p:sp>
          <p:nvSpPr>
            <p:cNvPr id="669" name="The Autobiography of Benjamin Franklin"/>
            <p:cNvSpPr txBox="1"/>
            <p:nvPr/>
          </p:nvSpPr>
          <p:spPr>
            <a:xfrm>
              <a:off x="1655762" y="576262"/>
              <a:ext cx="6372226" cy="4370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i="1" sz="2400"/>
              </a:lvl1pPr>
            </a:lstStyle>
            <a:p>
              <a:pPr/>
              <a:r>
                <a:t>The Autobiography of Benjamin Franklin</a:t>
              </a:r>
            </a:p>
          </p:txBody>
        </p:sp>
        <p:sp>
          <p:nvSpPr>
            <p:cNvPr id="670" name="by donations."/>
            <p:cNvSpPr txBox="1"/>
            <p:nvPr/>
          </p:nvSpPr>
          <p:spPr>
            <a:xfrm>
              <a:off x="4751387" y="0"/>
              <a:ext cx="223202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by donations.</a:t>
              </a:r>
            </a:p>
          </p:txBody>
        </p:sp>
        <p:sp>
          <p:nvSpPr>
            <p:cNvPr id="671" name="The libraries were"/>
            <p:cNvSpPr txBox="1"/>
            <p:nvPr/>
          </p:nvSpPr>
          <p:spPr>
            <a:xfrm>
              <a:off x="0" y="0"/>
              <a:ext cx="28082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 libraries were </a:t>
              </a:r>
            </a:p>
          </p:txBody>
        </p:sp>
      </p:grpSp>
      <p:grpSp>
        <p:nvGrpSpPr>
          <p:cNvPr id="676" name="Group"/>
          <p:cNvGrpSpPr/>
          <p:nvPr/>
        </p:nvGrpSpPr>
        <p:grpSpPr>
          <a:xfrm>
            <a:off x="0" y="2997200"/>
            <a:ext cx="8640763" cy="1945194"/>
            <a:chOff x="0" y="0"/>
            <a:chExt cx="8640762" cy="1945193"/>
          </a:xfrm>
        </p:grpSpPr>
        <p:sp>
          <p:nvSpPr>
            <p:cNvPr id="673" name="Robinson Crusoe…"/>
            <p:cNvSpPr txBox="1"/>
            <p:nvPr/>
          </p:nvSpPr>
          <p:spPr>
            <a:xfrm>
              <a:off x="1944687" y="1152525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Robinson Crusoe</a:t>
              </a:r>
            </a:p>
            <a:p>
              <a:pPr>
                <a:defRPr sz="2400"/>
              </a:pPr>
              <a:r>
                <a:t>   --Daniel Defoe</a:t>
              </a:r>
            </a:p>
          </p:txBody>
        </p:sp>
        <p:sp>
          <p:nvSpPr>
            <p:cNvPr id="674" name="little improvement, your flocks increased, and your subjects"/>
            <p:cNvSpPr txBox="1"/>
            <p:nvPr/>
          </p:nvSpPr>
          <p:spPr>
            <a:xfrm>
              <a:off x="0" y="647700"/>
              <a:ext cx="84963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little improvement, your flocks increased, and your subjects</a:t>
              </a:r>
            </a:p>
          </p:txBody>
        </p:sp>
        <p:sp>
          <p:nvSpPr>
            <p:cNvPr id="675" name="When you inspect your little kingdom, you will find in it some"/>
            <p:cNvSpPr txBox="1"/>
            <p:nvPr/>
          </p:nvSpPr>
          <p:spPr>
            <a:xfrm>
              <a:off x="0" y="0"/>
              <a:ext cx="86407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When you inspect your little kingdom, you will find in it some</a:t>
              </a:r>
            </a:p>
          </p:txBody>
        </p:sp>
      </p:grpSp>
      <p:sp>
        <p:nvSpPr>
          <p:cNvPr id="677" name="augmented."/>
          <p:cNvSpPr txBox="1"/>
          <p:nvPr/>
        </p:nvSpPr>
        <p:spPr>
          <a:xfrm>
            <a:off x="179387" y="4149725"/>
            <a:ext cx="18716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augmented.</a:t>
            </a:r>
          </a:p>
        </p:txBody>
      </p:sp>
      <p:sp>
        <p:nvSpPr>
          <p:cNvPr id="678" name="augmented"/>
          <p:cNvSpPr txBox="1"/>
          <p:nvPr/>
        </p:nvSpPr>
        <p:spPr>
          <a:xfrm>
            <a:off x="1476375" y="4652962"/>
            <a:ext cx="19446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augmented</a:t>
            </a:r>
          </a:p>
        </p:txBody>
      </p:sp>
      <p:grpSp>
        <p:nvGrpSpPr>
          <p:cNvPr id="683" name="Group"/>
          <p:cNvGrpSpPr/>
          <p:nvPr/>
        </p:nvGrpSpPr>
        <p:grpSpPr>
          <a:xfrm>
            <a:off x="179387" y="4652962"/>
            <a:ext cx="8713788" cy="1800732"/>
            <a:chOff x="0" y="0"/>
            <a:chExt cx="8713787" cy="1800731"/>
          </a:xfrm>
        </p:grpSpPr>
        <p:sp>
          <p:nvSpPr>
            <p:cNvPr id="679" name="Uglies…"/>
            <p:cNvSpPr txBox="1"/>
            <p:nvPr/>
          </p:nvSpPr>
          <p:spPr>
            <a:xfrm>
              <a:off x="1296987" y="1008062"/>
              <a:ext cx="29527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Uglies</a:t>
              </a:r>
            </a:p>
            <a:p>
              <a:pPr>
                <a:defRPr sz="2400"/>
              </a:pPr>
              <a:r>
                <a:t>--Scott Westerfield</a:t>
              </a:r>
            </a:p>
          </p:txBody>
        </p:sp>
        <p:sp>
          <p:nvSpPr>
            <p:cNvPr id="680" name="their diets with  fish caught from the"/>
            <p:cNvSpPr txBox="1"/>
            <p:nvPr/>
          </p:nvSpPr>
          <p:spPr>
            <a:xfrm>
              <a:off x="3240087" y="0"/>
              <a:ext cx="540067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their diets with  fish caught from the</a:t>
              </a:r>
            </a:p>
          </p:txBody>
        </p:sp>
        <p:sp>
          <p:nvSpPr>
            <p:cNvPr id="681" name="river, and Tally roasted a rabbit on a fire she’d built herself."/>
            <p:cNvSpPr txBox="1"/>
            <p:nvPr/>
          </p:nvSpPr>
          <p:spPr>
            <a:xfrm>
              <a:off x="71437" y="504825"/>
              <a:ext cx="8642351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river, and Tally roasted a rabbit on a fire she’d built herself.</a:t>
              </a:r>
            </a:p>
          </p:txBody>
        </p:sp>
        <p:sp>
          <p:nvSpPr>
            <p:cNvPr id="682" name="They"/>
            <p:cNvSpPr txBox="1"/>
            <p:nvPr/>
          </p:nvSpPr>
          <p:spPr>
            <a:xfrm>
              <a:off x="0" y="0"/>
              <a:ext cx="12954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They</a:t>
              </a:r>
            </a:p>
          </p:txBody>
        </p:sp>
      </p:grpSp>
      <p:sp>
        <p:nvSpPr>
          <p:cNvPr id="684" name="augmenting"/>
          <p:cNvSpPr txBox="1"/>
          <p:nvPr/>
        </p:nvSpPr>
        <p:spPr>
          <a:xfrm>
            <a:off x="1042987" y="4724400"/>
            <a:ext cx="1800226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augmenting</a:t>
            </a:r>
          </a:p>
        </p:txBody>
      </p:sp>
      <p:grpSp>
        <p:nvGrpSpPr>
          <p:cNvPr id="688" name="Group"/>
          <p:cNvGrpSpPr/>
          <p:nvPr/>
        </p:nvGrpSpPr>
        <p:grpSpPr>
          <a:xfrm>
            <a:off x="179387" y="4221162"/>
            <a:ext cx="7993063" cy="1729294"/>
            <a:chOff x="0" y="0"/>
            <a:chExt cx="7993062" cy="1729293"/>
          </a:xfrm>
        </p:grpSpPr>
        <p:sp>
          <p:nvSpPr>
            <p:cNvPr id="685" name="The Prince and the Pauper…"/>
            <p:cNvSpPr txBox="1"/>
            <p:nvPr/>
          </p:nvSpPr>
          <p:spPr>
            <a:xfrm>
              <a:off x="4032250" y="936625"/>
              <a:ext cx="3960813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Prince and the Pauper</a:t>
              </a:r>
            </a:p>
            <a:p>
              <a:pPr>
                <a:defRPr sz="2400"/>
              </a:pPr>
              <a:r>
                <a:t>   --Mark Twain</a:t>
              </a:r>
            </a:p>
          </p:txBody>
        </p:sp>
        <p:sp>
          <p:nvSpPr>
            <p:cNvPr id="686" name="The procession moved on, and still on, through ever"/>
            <p:cNvSpPr txBox="1"/>
            <p:nvPr/>
          </p:nvSpPr>
          <p:spPr>
            <a:xfrm>
              <a:off x="0" y="0"/>
              <a:ext cx="78851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 procession moved on, and still on, through ever</a:t>
              </a:r>
            </a:p>
          </p:txBody>
        </p:sp>
        <p:sp>
          <p:nvSpPr>
            <p:cNvPr id="687" name="splendors of welcome."/>
            <p:cNvSpPr txBox="1"/>
            <p:nvPr/>
          </p:nvSpPr>
          <p:spPr>
            <a:xfrm>
              <a:off x="2627312" y="523875"/>
              <a:ext cx="35639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splendors of welcome.</a:t>
              </a:r>
            </a:p>
          </p:txBody>
        </p:sp>
      </p:grpSp>
      <p:sp>
        <p:nvSpPr>
          <p:cNvPr id="689" name="Any form of the word “augment” will appear once…"/>
          <p:cNvSpPr txBox="1"/>
          <p:nvPr/>
        </p:nvSpPr>
        <p:spPr>
          <a:xfrm>
            <a:off x="4572000" y="6092825"/>
            <a:ext cx="3390786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“augment”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803 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4" grpId="12"/>
      <p:bldP build="whole" bldLvl="1" animBg="1" rev="0" advAuto="0" spid="672" grpId="2"/>
      <p:bldP build="whole" bldLvl="1" animBg="1" rev="0" advAuto="0" spid="676" grpId="5"/>
      <p:bldP build="whole" bldLvl="1" animBg="1" rev="0" advAuto="0" spid="676" grpId="6"/>
      <p:bldP build="whole" bldLvl="1" animBg="1" rev="0" advAuto="0" spid="683" grpId="9"/>
      <p:bldP build="whole" bldLvl="1" animBg="1" rev="0" advAuto="0" spid="683" grpId="10"/>
      <p:bldP build="whole" bldLvl="1" animBg="1" rev="0" advAuto="0" spid="668" grpId="3"/>
      <p:bldP build="whole" bldLvl="1" animBg="1" rev="0" advAuto="0" spid="677" grpId="4"/>
      <p:bldP build="whole" bldLvl="1" animBg="1" rev="0" advAuto="0" spid="666" grpId="15"/>
      <p:bldP build="whole" bldLvl="1" animBg="1" rev="0" advAuto="0" spid="677" grpId="7"/>
      <p:bldP build="whole" bldLvl="1" animBg="1" rev="0" advAuto="0" spid="678" grpId="8"/>
      <p:bldP build="whole" bldLvl="1" animBg="1" rev="0" advAuto="0" spid="678" grpId="11"/>
      <p:bldP build="whole" bldLvl="1" animBg="1" rev="0" advAuto="0" spid="688" grpId="13"/>
      <p:bldP build="whole" bldLvl="1" animBg="1" rev="0" advAuto="0" spid="667" grpId="14"/>
      <p:bldP build="whole" bldLvl="1" animBg="1" rev="0" advAuto="0" spid="67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cacophony"/>
          <p:cNvSpPr txBox="1"/>
          <p:nvPr/>
        </p:nvSpPr>
        <p:spPr>
          <a:xfrm>
            <a:off x="6227762" y="3213100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cacophony</a:t>
            </a:r>
          </a:p>
        </p:txBody>
      </p:sp>
      <p:grpSp>
        <p:nvGrpSpPr>
          <p:cNvPr id="695" name="Group"/>
          <p:cNvGrpSpPr/>
          <p:nvPr/>
        </p:nvGrpSpPr>
        <p:grpSpPr>
          <a:xfrm>
            <a:off x="250825" y="2276475"/>
            <a:ext cx="8569325" cy="1297494"/>
            <a:chOff x="0" y="0"/>
            <a:chExt cx="8569325" cy="1297493"/>
          </a:xfrm>
        </p:grpSpPr>
        <p:sp>
          <p:nvSpPr>
            <p:cNvPr id="692" name="of the attack."/>
            <p:cNvSpPr txBox="1"/>
            <p:nvPr/>
          </p:nvSpPr>
          <p:spPr>
            <a:xfrm>
              <a:off x="6553200" y="0"/>
              <a:ext cx="20161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of the attack.</a:t>
              </a:r>
            </a:p>
          </p:txBody>
        </p:sp>
        <p:sp>
          <p:nvSpPr>
            <p:cNvPr id="693" name="His harsh words cut through the"/>
            <p:cNvSpPr txBox="1"/>
            <p:nvPr/>
          </p:nvSpPr>
          <p:spPr>
            <a:xfrm>
              <a:off x="0" y="0"/>
              <a:ext cx="48974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His harsh words cut through the</a:t>
              </a:r>
            </a:p>
          </p:txBody>
        </p:sp>
        <p:sp>
          <p:nvSpPr>
            <p:cNvPr id="694" name="Uglies…"/>
            <p:cNvSpPr txBox="1"/>
            <p:nvPr/>
          </p:nvSpPr>
          <p:spPr>
            <a:xfrm>
              <a:off x="5113337" y="504825"/>
              <a:ext cx="3311526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Uglies</a:t>
              </a:r>
            </a:p>
            <a:p>
              <a:pPr>
                <a:defRPr sz="2400"/>
              </a:pPr>
              <a:r>
                <a:t>--Scott Westerfield</a:t>
              </a:r>
            </a:p>
          </p:txBody>
        </p:sp>
      </p:grpSp>
      <p:sp>
        <p:nvSpPr>
          <p:cNvPr id="696" name="cacophony"/>
          <p:cNvSpPr txBox="1"/>
          <p:nvPr/>
        </p:nvSpPr>
        <p:spPr>
          <a:xfrm>
            <a:off x="5795962" y="4292600"/>
            <a:ext cx="19446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cacophony</a:t>
            </a:r>
          </a:p>
        </p:txBody>
      </p:sp>
      <p:sp>
        <p:nvSpPr>
          <p:cNvPr id="697" name="cacophony"/>
          <p:cNvSpPr txBox="1"/>
          <p:nvPr/>
        </p:nvSpPr>
        <p:spPr>
          <a:xfrm>
            <a:off x="5076825" y="2276475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cacophony</a:t>
            </a:r>
          </a:p>
        </p:txBody>
      </p:sp>
      <p:pic>
        <p:nvPicPr>
          <p:cNvPr id="698" name="ANd9GcRTQcbNqAEkXTmnm0sTnYUhQ-anpHJYCbitHqEjc5SbZeIsG-fSrw.jpg" descr="ANd9GcRTQcbNqAEkXTmnm0sTnYUhQ-anpHJYCbitHqEjc5SbZeIsG-fSr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90800" cy="17621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02" name="Group"/>
          <p:cNvGrpSpPr/>
          <p:nvPr/>
        </p:nvGrpSpPr>
        <p:grpSpPr>
          <a:xfrm>
            <a:off x="2916237" y="-1"/>
            <a:ext cx="5014913" cy="1270001"/>
            <a:chOff x="0" y="0"/>
            <a:chExt cx="5014912" cy="1270000"/>
          </a:xfrm>
        </p:grpSpPr>
        <p:sp>
          <p:nvSpPr>
            <p:cNvPr id="699" name="Syn: racket…"/>
            <p:cNvSpPr/>
            <p:nvPr/>
          </p:nvSpPr>
          <p:spPr>
            <a:xfrm>
              <a:off x="215900" y="836612"/>
              <a:ext cx="34559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Syn: racket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Relatives: phon (sound):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  symphony, telephone,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  phonics, </a:t>
              </a:r>
            </a:p>
          </p:txBody>
        </p:sp>
        <p:sp>
          <p:nvSpPr>
            <p:cNvPr id="700" name="Forms:…"/>
            <p:cNvSpPr/>
            <p:nvPr/>
          </p:nvSpPr>
          <p:spPr>
            <a:xfrm>
              <a:off x="3744912" y="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cacophony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cacophonous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Adv: 00</a:t>
              </a:r>
            </a:p>
          </p:txBody>
        </p:sp>
        <p:sp>
          <p:nvSpPr>
            <p:cNvPr id="701" name="Cacophony: loud, unpleasant…"/>
            <p:cNvSpPr/>
            <p:nvPr/>
          </p:nvSpPr>
          <p:spPr>
            <a:xfrm>
              <a:off x="0" y="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Cacophony: loud, unpleasant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                noise</a:t>
              </a:r>
            </a:p>
          </p:txBody>
        </p:sp>
      </p:grpSp>
      <p:sp>
        <p:nvSpPr>
          <p:cNvPr id="703" name="Any form of the word “cacophony” will appear once…"/>
          <p:cNvSpPr txBox="1"/>
          <p:nvPr/>
        </p:nvSpPr>
        <p:spPr>
          <a:xfrm>
            <a:off x="0" y="6092825"/>
            <a:ext cx="3534852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“cacophony”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 12,548  pages of text.</a:t>
            </a:r>
          </a:p>
        </p:txBody>
      </p:sp>
      <p:grpSp>
        <p:nvGrpSpPr>
          <p:cNvPr id="707" name="Group"/>
          <p:cNvGrpSpPr/>
          <p:nvPr/>
        </p:nvGrpSpPr>
        <p:grpSpPr>
          <a:xfrm>
            <a:off x="468312" y="3213100"/>
            <a:ext cx="7380288" cy="1873756"/>
            <a:chOff x="0" y="0"/>
            <a:chExt cx="7380287" cy="1873756"/>
          </a:xfrm>
        </p:grpSpPr>
        <p:sp>
          <p:nvSpPr>
            <p:cNvPr id="704" name="The Hound of Rowan…"/>
            <p:cNvSpPr txBox="1"/>
            <p:nvPr/>
          </p:nvSpPr>
          <p:spPr>
            <a:xfrm>
              <a:off x="3419475" y="1081087"/>
              <a:ext cx="39608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Hound of Rowan</a:t>
              </a:r>
            </a:p>
            <a:p>
              <a:pPr>
                <a:defRPr sz="2400"/>
              </a:pPr>
              <a:r>
                <a:t>   --Henry H. Neff</a:t>
              </a:r>
            </a:p>
          </p:txBody>
        </p:sp>
        <p:sp>
          <p:nvSpPr>
            <p:cNvPr id="705" name="He was suddenly assailed by a great"/>
            <p:cNvSpPr txBox="1"/>
            <p:nvPr/>
          </p:nvSpPr>
          <p:spPr>
            <a:xfrm>
              <a:off x="0" y="0"/>
              <a:ext cx="57594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He was suddenly assailed by a great  </a:t>
              </a:r>
            </a:p>
          </p:txBody>
        </p:sp>
        <p:sp>
          <p:nvSpPr>
            <p:cNvPr id="706" name="of voices."/>
            <p:cNvSpPr txBox="1"/>
            <p:nvPr/>
          </p:nvSpPr>
          <p:spPr>
            <a:xfrm>
              <a:off x="684212" y="576262"/>
              <a:ext cx="2016126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of voices.  </a:t>
              </a:r>
            </a:p>
          </p:txBody>
        </p:sp>
      </p:grpSp>
      <p:sp>
        <p:nvSpPr>
          <p:cNvPr id="708" name="cacophony"/>
          <p:cNvSpPr txBox="1"/>
          <p:nvPr/>
        </p:nvSpPr>
        <p:spPr>
          <a:xfrm>
            <a:off x="2987675" y="4941887"/>
            <a:ext cx="17287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cacophony</a:t>
            </a:r>
          </a:p>
        </p:txBody>
      </p:sp>
      <p:grpSp>
        <p:nvGrpSpPr>
          <p:cNvPr id="713" name="Group"/>
          <p:cNvGrpSpPr/>
          <p:nvPr/>
        </p:nvGrpSpPr>
        <p:grpSpPr>
          <a:xfrm>
            <a:off x="719137" y="4954587"/>
            <a:ext cx="8424863" cy="1873757"/>
            <a:chOff x="0" y="0"/>
            <a:chExt cx="8424862" cy="1873756"/>
          </a:xfrm>
        </p:grpSpPr>
        <p:sp>
          <p:nvSpPr>
            <p:cNvPr id="709" name="Angela’s Ashes…"/>
            <p:cNvSpPr txBox="1"/>
            <p:nvPr/>
          </p:nvSpPr>
          <p:spPr>
            <a:xfrm>
              <a:off x="4176712" y="1081087"/>
              <a:ext cx="30241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Angela’s Ashes</a:t>
              </a:r>
            </a:p>
            <a:p>
              <a:pPr>
                <a:defRPr sz="2400"/>
              </a:pPr>
              <a:r>
                <a:t>   --Frank McCourt</a:t>
              </a:r>
            </a:p>
          </p:txBody>
        </p:sp>
        <p:sp>
          <p:nvSpPr>
            <p:cNvPr id="710" name="rattles, asthmatic wheezes, consumptive croaks."/>
            <p:cNvSpPr txBox="1"/>
            <p:nvPr/>
          </p:nvSpPr>
          <p:spPr>
            <a:xfrm>
              <a:off x="0" y="647700"/>
              <a:ext cx="69850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rattles, asthmatic wheezes, consumptive croaks.</a:t>
              </a:r>
            </a:p>
          </p:txBody>
        </p:sp>
        <p:sp>
          <p:nvSpPr>
            <p:cNvPr id="711" name="It created a"/>
            <p:cNvSpPr txBox="1"/>
            <p:nvPr/>
          </p:nvSpPr>
          <p:spPr>
            <a:xfrm>
              <a:off x="71437" y="0"/>
              <a:ext cx="223202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It created a</a:t>
              </a:r>
            </a:p>
          </p:txBody>
        </p:sp>
        <p:sp>
          <p:nvSpPr>
            <p:cNvPr id="712" name="of hacking coughs, bronchial"/>
            <p:cNvSpPr txBox="1"/>
            <p:nvPr/>
          </p:nvSpPr>
          <p:spPr>
            <a:xfrm>
              <a:off x="4032250" y="0"/>
              <a:ext cx="43926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of hacking coughs, bronchial </a:t>
              </a:r>
            </a:p>
          </p:txBody>
        </p:sp>
      </p:grpSp>
      <p:grpSp>
        <p:nvGrpSpPr>
          <p:cNvPr id="717" name="Group"/>
          <p:cNvGrpSpPr/>
          <p:nvPr/>
        </p:nvGrpSpPr>
        <p:grpSpPr>
          <a:xfrm>
            <a:off x="179387" y="4292600"/>
            <a:ext cx="5616576" cy="1945194"/>
            <a:chOff x="0" y="0"/>
            <a:chExt cx="5616575" cy="1945193"/>
          </a:xfrm>
        </p:grpSpPr>
        <p:sp>
          <p:nvSpPr>
            <p:cNvPr id="714" name="of bullets."/>
            <p:cNvSpPr txBox="1"/>
            <p:nvPr/>
          </p:nvSpPr>
          <p:spPr>
            <a:xfrm>
              <a:off x="71437" y="576262"/>
              <a:ext cx="1512888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of bullets.</a:t>
              </a:r>
            </a:p>
          </p:txBody>
        </p:sp>
        <p:sp>
          <p:nvSpPr>
            <p:cNvPr id="715" name="Nineteen Minutes…"/>
            <p:cNvSpPr txBox="1"/>
            <p:nvPr/>
          </p:nvSpPr>
          <p:spPr>
            <a:xfrm>
              <a:off x="1079500" y="1152525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Nineteen Minutes</a:t>
              </a:r>
            </a:p>
            <a:p>
              <a:pPr>
                <a:defRPr sz="2400"/>
              </a:pPr>
              <a:r>
                <a:t>   --Jodi Picoult</a:t>
              </a:r>
            </a:p>
          </p:txBody>
        </p:sp>
        <p:sp>
          <p:nvSpPr>
            <p:cNvPr id="716" name="There was a discharge of bullets and a"/>
            <p:cNvSpPr txBox="1"/>
            <p:nvPr/>
          </p:nvSpPr>
          <p:spPr>
            <a:xfrm>
              <a:off x="0" y="0"/>
              <a:ext cx="561657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There was a discharge of bullets and a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96" grpId="12"/>
      <p:bldP build="whole" bldLvl="1" animBg="1" rev="0" advAuto="0" spid="697" grpId="2"/>
      <p:bldP build="whole" bldLvl="1" animBg="1" rev="0" advAuto="0" spid="708" grpId="10"/>
      <p:bldP build="whole" bldLvl="1" animBg="1" rev="0" advAuto="0" spid="713" grpId="9"/>
      <p:bldP build="whole" bldLvl="1" animBg="1" rev="0" advAuto="0" spid="713" grpId="11"/>
      <p:bldP build="whole" bldLvl="1" animBg="1" rev="0" advAuto="0" spid="691" grpId="4"/>
      <p:bldP build="whole" bldLvl="1" animBg="1" rev="0" advAuto="0" spid="708" grpId="8"/>
      <p:bldP build="whole" bldLvl="1" animBg="1" rev="0" advAuto="0" spid="691" grpId="6"/>
      <p:bldP build="whole" bldLvl="1" animBg="1" rev="0" advAuto="0" spid="717" grpId="13"/>
      <p:bldP build="whole" bldLvl="1" animBg="1" rev="0" advAuto="0" spid="695" grpId="1"/>
      <p:bldP build="whole" bldLvl="1" animBg="1" rev="0" advAuto="0" spid="702" grpId="14"/>
      <p:bldP build="whole" bldLvl="1" animBg="1" rev="0" advAuto="0" spid="695" grpId="3"/>
      <p:bldP build="whole" bldLvl="1" animBg="1" rev="0" advAuto="0" spid="707" grpId="5"/>
      <p:bldP build="whole" bldLvl="1" animBg="1" rev="0" advAuto="0" spid="707" grpId="7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heralds"/>
          <p:cNvSpPr txBox="1"/>
          <p:nvPr/>
        </p:nvSpPr>
        <p:spPr>
          <a:xfrm>
            <a:off x="2339975" y="2276475"/>
            <a:ext cx="14398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heralds</a:t>
            </a:r>
          </a:p>
        </p:txBody>
      </p:sp>
      <p:grpSp>
        <p:nvGrpSpPr>
          <p:cNvPr id="725" name="Group"/>
          <p:cNvGrpSpPr/>
          <p:nvPr/>
        </p:nvGrpSpPr>
        <p:grpSpPr>
          <a:xfrm>
            <a:off x="250825" y="2852737"/>
            <a:ext cx="8642350" cy="1873757"/>
            <a:chOff x="0" y="0"/>
            <a:chExt cx="8642350" cy="1873756"/>
          </a:xfrm>
        </p:grpSpPr>
        <p:sp>
          <p:nvSpPr>
            <p:cNvPr id="720" name="The Return of the King…"/>
            <p:cNvSpPr txBox="1"/>
            <p:nvPr/>
          </p:nvSpPr>
          <p:spPr>
            <a:xfrm>
              <a:off x="4321175" y="1081087"/>
              <a:ext cx="34559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Return of the King</a:t>
              </a:r>
            </a:p>
            <a:p>
              <a:pPr>
                <a:defRPr sz="2400"/>
              </a:pPr>
              <a:r>
                <a:t>   --J. R. R. Tolkien</a:t>
              </a:r>
            </a:p>
          </p:txBody>
        </p:sp>
        <p:sp>
          <p:nvSpPr>
            <p:cNvPr id="721" name="ran into the ring of trees, and they blew a great fanfare, and"/>
            <p:cNvSpPr txBox="1"/>
            <p:nvPr/>
          </p:nvSpPr>
          <p:spPr>
            <a:xfrm>
              <a:off x="0" y="576262"/>
              <a:ext cx="864235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ran into the ring of trees, and they blew a great fanfare, and</a:t>
              </a:r>
            </a:p>
          </p:txBody>
        </p:sp>
        <p:sp>
          <p:nvSpPr>
            <p:cNvPr id="722" name="Then Aragon set trumpeters at each of the four roads that"/>
            <p:cNvSpPr txBox="1"/>
            <p:nvPr/>
          </p:nvSpPr>
          <p:spPr>
            <a:xfrm>
              <a:off x="73025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Then Aragon set trumpeters at each of the four roads that</a:t>
              </a:r>
            </a:p>
          </p:txBody>
        </p:sp>
        <p:sp>
          <p:nvSpPr>
            <p:cNvPr id="723" name="the"/>
            <p:cNvSpPr txBox="1"/>
            <p:nvPr/>
          </p:nvSpPr>
          <p:spPr>
            <a:xfrm>
              <a:off x="0" y="1081087"/>
              <a:ext cx="649288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</a:t>
              </a:r>
            </a:p>
          </p:txBody>
        </p:sp>
        <p:sp>
          <p:nvSpPr>
            <p:cNvPr id="724" name="cried aloud."/>
            <p:cNvSpPr txBox="1"/>
            <p:nvPr/>
          </p:nvSpPr>
          <p:spPr>
            <a:xfrm>
              <a:off x="2089150" y="1081087"/>
              <a:ext cx="2232025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cried aloud.</a:t>
              </a:r>
            </a:p>
          </p:txBody>
        </p:sp>
      </p:grpSp>
      <p:sp>
        <p:nvSpPr>
          <p:cNvPr id="726" name="“Herald,"/>
          <p:cNvSpPr txBox="1"/>
          <p:nvPr/>
        </p:nvSpPr>
        <p:spPr>
          <a:xfrm>
            <a:off x="755650" y="4868862"/>
            <a:ext cx="1584325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“Herald,</a:t>
            </a:r>
          </a:p>
        </p:txBody>
      </p:sp>
      <p:pic>
        <p:nvPicPr>
          <p:cNvPr id="727" name="ANd9GcTv77vGgiZzyCGfFJGgVlRH3HYDtaQP8afc70PTZf7de8OsibTj.jpg" descr="ANd9GcTv77vGgiZzyCGfFJGgVlRH3HYDtaQP8afc70PTZf7de8OsibTj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352675" cy="1943100"/>
          </a:xfrm>
          <a:prstGeom prst="rect">
            <a:avLst/>
          </a:prstGeom>
          <a:ln w="12700">
            <a:miter lim="400000"/>
          </a:ln>
        </p:spPr>
      </p:pic>
      <p:sp>
        <p:nvSpPr>
          <p:cNvPr id="728" name="Herald: N: Announcer;…"/>
          <p:cNvSpPr txBox="1"/>
          <p:nvPr/>
        </p:nvSpPr>
        <p:spPr>
          <a:xfrm>
            <a:off x="2339975" y="188912"/>
            <a:ext cx="2603213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solidFill>
                  <a:srgbClr val="F8F8F8"/>
                </a:solidFill>
              </a:defRPr>
            </a:pPr>
            <a:r>
              <a:t>Herald: N: Announcer;</a:t>
            </a: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            V: Announce</a:t>
            </a:r>
          </a:p>
        </p:txBody>
      </p:sp>
      <p:grpSp>
        <p:nvGrpSpPr>
          <p:cNvPr id="731" name="Group"/>
          <p:cNvGrpSpPr/>
          <p:nvPr/>
        </p:nvGrpSpPr>
        <p:grpSpPr>
          <a:xfrm>
            <a:off x="2484437" y="0"/>
            <a:ext cx="5086351" cy="2368550"/>
            <a:chOff x="0" y="0"/>
            <a:chExt cx="5086350" cy="2368550"/>
          </a:xfrm>
        </p:grpSpPr>
        <p:sp>
          <p:nvSpPr>
            <p:cNvPr id="729" name="Syn: vacillate; waffle…"/>
            <p:cNvSpPr/>
            <p:nvPr/>
          </p:nvSpPr>
          <p:spPr>
            <a:xfrm>
              <a:off x="0" y="109855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Syn: vacillate; waffle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Ant: conceal; withhold</a:t>
              </a:r>
            </a:p>
          </p:txBody>
        </p:sp>
        <p:sp>
          <p:nvSpPr>
            <p:cNvPr id="730" name="Forms:…"/>
            <p:cNvSpPr/>
            <p:nvPr/>
          </p:nvSpPr>
          <p:spPr>
            <a:xfrm>
              <a:off x="3816350" y="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herald, heralds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herald, heralds,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heralded, heralding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00       Adv: 00</a:t>
              </a:r>
            </a:p>
          </p:txBody>
        </p:sp>
      </p:grpSp>
      <p:grpSp>
        <p:nvGrpSpPr>
          <p:cNvPr id="734" name="Group"/>
          <p:cNvGrpSpPr/>
          <p:nvPr/>
        </p:nvGrpSpPr>
        <p:grpSpPr>
          <a:xfrm>
            <a:off x="2268537" y="4868862"/>
            <a:ext cx="5975351" cy="1368932"/>
            <a:chOff x="0" y="0"/>
            <a:chExt cx="5975350" cy="1368931"/>
          </a:xfrm>
        </p:grpSpPr>
        <p:sp>
          <p:nvSpPr>
            <p:cNvPr id="732" name="Alice’s Adventures in Wonderland…"/>
            <p:cNvSpPr txBox="1"/>
            <p:nvPr/>
          </p:nvSpPr>
          <p:spPr>
            <a:xfrm>
              <a:off x="1150937" y="576262"/>
              <a:ext cx="48244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Alice’s Adventures in Wonderland</a:t>
              </a:r>
            </a:p>
            <a:p>
              <a:pPr>
                <a:defRPr sz="2400"/>
              </a:pPr>
              <a:r>
                <a:t>   --Lewis Caroll</a:t>
              </a:r>
            </a:p>
          </p:txBody>
        </p:sp>
        <p:sp>
          <p:nvSpPr>
            <p:cNvPr id="733" name="read the accusation!” said the King."/>
            <p:cNvSpPr txBox="1"/>
            <p:nvPr/>
          </p:nvSpPr>
          <p:spPr>
            <a:xfrm>
              <a:off x="0" y="0"/>
              <a:ext cx="59039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read the accusation!” said the King.</a:t>
              </a:r>
            </a:p>
          </p:txBody>
        </p:sp>
      </p:grpSp>
      <p:sp>
        <p:nvSpPr>
          <p:cNvPr id="735" name="herald"/>
          <p:cNvSpPr txBox="1"/>
          <p:nvPr/>
        </p:nvSpPr>
        <p:spPr>
          <a:xfrm>
            <a:off x="4211637" y="3429000"/>
            <a:ext cx="1225551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herald</a:t>
            </a:r>
          </a:p>
        </p:txBody>
      </p:sp>
      <p:grpSp>
        <p:nvGrpSpPr>
          <p:cNvPr id="740" name="Group"/>
          <p:cNvGrpSpPr/>
          <p:nvPr/>
        </p:nvGrpSpPr>
        <p:grpSpPr>
          <a:xfrm>
            <a:off x="179387" y="3429000"/>
            <a:ext cx="8497888" cy="1238756"/>
            <a:chOff x="0" y="0"/>
            <a:chExt cx="8497887" cy="1238756"/>
          </a:xfrm>
        </p:grpSpPr>
        <p:sp>
          <p:nvSpPr>
            <p:cNvPr id="736" name="I Know Why the Caged Bird Sings…"/>
            <p:cNvSpPr txBox="1"/>
            <p:nvPr/>
          </p:nvSpPr>
          <p:spPr>
            <a:xfrm>
              <a:off x="2016125" y="446087"/>
              <a:ext cx="52562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I Know Why the Caged Bird Sings</a:t>
              </a:r>
              <a:r>
                <a:rPr i="0"/>
                <a:t> </a:t>
              </a:r>
            </a:p>
            <a:p>
              <a:pPr>
                <a:defRPr sz="2400"/>
              </a:pPr>
              <a:r>
                <a:t>   --Maya Angelou</a:t>
              </a:r>
            </a:p>
          </p:txBody>
        </p:sp>
        <p:sp>
          <p:nvSpPr>
            <p:cNvPr id="737" name="Any break in the routine may"/>
            <p:cNvSpPr txBox="1"/>
            <p:nvPr/>
          </p:nvSpPr>
          <p:spPr>
            <a:xfrm>
              <a:off x="0" y="0"/>
              <a:ext cx="410527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Any break in the routine may</a:t>
              </a:r>
            </a:p>
          </p:txBody>
        </p:sp>
        <p:sp>
          <p:nvSpPr>
            <p:cNvPr id="738" name="for them unbearable"/>
            <p:cNvSpPr txBox="1"/>
            <p:nvPr/>
          </p:nvSpPr>
          <p:spPr>
            <a:xfrm>
              <a:off x="5329237" y="0"/>
              <a:ext cx="3168651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for them unbearable</a:t>
              </a:r>
            </a:p>
          </p:txBody>
        </p:sp>
        <p:sp>
          <p:nvSpPr>
            <p:cNvPr id="739" name="news."/>
            <p:cNvSpPr txBox="1"/>
            <p:nvPr/>
          </p:nvSpPr>
          <p:spPr>
            <a:xfrm>
              <a:off x="0" y="576262"/>
              <a:ext cx="100806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news.</a:t>
              </a:r>
            </a:p>
          </p:txBody>
        </p:sp>
      </p:grpSp>
      <p:grpSp>
        <p:nvGrpSpPr>
          <p:cNvPr id="744" name="Group"/>
          <p:cNvGrpSpPr/>
          <p:nvPr/>
        </p:nvGrpSpPr>
        <p:grpSpPr>
          <a:xfrm>
            <a:off x="684212" y="2276475"/>
            <a:ext cx="6335713" cy="1297494"/>
            <a:chOff x="0" y="0"/>
            <a:chExt cx="6335712" cy="1297493"/>
          </a:xfrm>
        </p:grpSpPr>
        <p:sp>
          <p:nvSpPr>
            <p:cNvPr id="741" name="Tonight"/>
            <p:cNvSpPr txBox="1"/>
            <p:nvPr/>
          </p:nvSpPr>
          <p:spPr>
            <a:xfrm>
              <a:off x="0" y="0"/>
              <a:ext cx="16557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Tonight</a:t>
              </a:r>
            </a:p>
          </p:txBody>
        </p:sp>
        <p:sp>
          <p:nvSpPr>
            <p:cNvPr id="742" name="a new era."/>
            <p:cNvSpPr txBox="1"/>
            <p:nvPr/>
          </p:nvSpPr>
          <p:spPr>
            <a:xfrm>
              <a:off x="3167062" y="0"/>
              <a:ext cx="17287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 new era.</a:t>
              </a:r>
            </a:p>
          </p:txBody>
        </p:sp>
        <p:sp>
          <p:nvSpPr>
            <p:cNvPr id="743" name="Water for Elephants…"/>
            <p:cNvSpPr txBox="1"/>
            <p:nvPr/>
          </p:nvSpPr>
          <p:spPr>
            <a:xfrm>
              <a:off x="3240087" y="504825"/>
              <a:ext cx="3095626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Water for Elephants</a:t>
              </a:r>
            </a:p>
            <a:p>
              <a:pPr>
                <a:defRPr sz="2400"/>
              </a:pPr>
              <a:r>
                <a:t>   --Sara Gruen</a:t>
              </a:r>
            </a:p>
          </p:txBody>
        </p:sp>
      </p:grpSp>
      <p:sp>
        <p:nvSpPr>
          <p:cNvPr id="745" name="heralds"/>
          <p:cNvSpPr txBox="1"/>
          <p:nvPr/>
        </p:nvSpPr>
        <p:spPr>
          <a:xfrm>
            <a:off x="900112" y="3933825"/>
            <a:ext cx="14398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heralds</a:t>
            </a:r>
          </a:p>
        </p:txBody>
      </p:sp>
      <p:sp>
        <p:nvSpPr>
          <p:cNvPr id="746" name="Any form of the word “herald” will appear once…"/>
          <p:cNvSpPr txBox="1"/>
          <p:nvPr/>
        </p:nvSpPr>
        <p:spPr>
          <a:xfrm>
            <a:off x="0" y="6092825"/>
            <a:ext cx="3221346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“herald”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 381 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5" grpId="4"/>
      <p:bldP build="whole" bldLvl="1" animBg="1" rev="0" advAuto="0" spid="731" grpId="15"/>
      <p:bldP build="whole" bldLvl="1" animBg="1" rev="0" advAuto="0" spid="726" grpId="8"/>
      <p:bldP build="whole" bldLvl="1" animBg="1" rev="0" advAuto="0" spid="745" grpId="7"/>
      <p:bldP build="whole" bldLvl="1" animBg="1" rev="0" advAuto="0" spid="735" grpId="12"/>
      <p:bldP build="whole" bldLvl="1" animBg="1" rev="0" advAuto="0" spid="725" grpId="5"/>
      <p:bldP build="whole" bldLvl="1" animBg="1" rev="0" advAuto="0" spid="725" grpId="6"/>
      <p:bldP build="whole" bldLvl="1" animBg="1" rev="0" advAuto="0" spid="726" grpId="11"/>
      <p:bldP build="whole" bldLvl="1" animBg="1" rev="0" advAuto="0" spid="744" grpId="1"/>
      <p:bldP build="whole" bldLvl="1" animBg="1" rev="0" advAuto="0" spid="744" grpId="2"/>
      <p:bldP build="whole" bldLvl="1" animBg="1" rev="0" advAuto="0" spid="728" grpId="14"/>
      <p:bldP build="whole" bldLvl="1" animBg="1" rev="0" advAuto="0" spid="740" grpId="13"/>
      <p:bldP build="whole" bldLvl="1" animBg="1" rev="0" advAuto="0" spid="719" grpId="3"/>
      <p:bldP build="whole" bldLvl="1" animBg="1" rev="0" advAuto="0" spid="734" grpId="9"/>
      <p:bldP build="whole" bldLvl="1" animBg="1" rev="0" advAuto="0" spid="734" grpId="1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8" name="ANd9GcSeytncn4QB5yP_r4rXvDQNQSaGxZ54oOwjIwcBA3fuLkaMLJq6.jpg" descr="ANd9GcSeytncn4QB5yP_r4rXvDQNQSaGxZ54oOwjIwcBA3fuLkaMLJq6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28900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749" name="Emulate: try to be like someone…"/>
          <p:cNvSpPr txBox="1"/>
          <p:nvPr/>
        </p:nvSpPr>
        <p:spPr>
          <a:xfrm>
            <a:off x="2555875" y="-1"/>
            <a:ext cx="3661877" cy="66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solidFill>
                  <a:srgbClr val="F8F8F8"/>
                </a:solidFill>
              </a:defRPr>
            </a:pPr>
            <a:r>
              <a:t>Emulate: try to be like someone</a:t>
            </a:r>
          </a:p>
          <a:p>
            <a:pPr>
              <a:defRPr sz="2000">
                <a:solidFill>
                  <a:srgbClr val="F8F8F8"/>
                </a:solidFill>
              </a:defRPr>
            </a:pPr>
            <a:r>
              <a:t>        you admire</a:t>
            </a:r>
          </a:p>
        </p:txBody>
      </p:sp>
      <p:grpSp>
        <p:nvGrpSpPr>
          <p:cNvPr id="752" name="Group"/>
          <p:cNvGrpSpPr/>
          <p:nvPr/>
        </p:nvGrpSpPr>
        <p:grpSpPr>
          <a:xfrm>
            <a:off x="2700337" y="0"/>
            <a:ext cx="4799013" cy="1270000"/>
            <a:chOff x="0" y="0"/>
            <a:chExt cx="4799012" cy="1270000"/>
          </a:xfrm>
        </p:grpSpPr>
        <p:sp>
          <p:nvSpPr>
            <p:cNvPr id="750" name="Syn: racket…"/>
            <p:cNvSpPr/>
            <p:nvPr/>
          </p:nvSpPr>
          <p:spPr>
            <a:xfrm>
              <a:off x="0" y="836612"/>
              <a:ext cx="345598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Syn: racket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Relatives: phon (sound):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  symphony, telephone,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  phonics, </a:t>
              </a:r>
            </a:p>
          </p:txBody>
        </p:sp>
        <p:sp>
          <p:nvSpPr>
            <p:cNvPr id="751" name="Forms:…"/>
            <p:cNvSpPr/>
            <p:nvPr/>
          </p:nvSpPr>
          <p:spPr>
            <a:xfrm>
              <a:off x="3529012" y="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emulation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emulate, emulates,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    emulated, emulating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emulatory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Adv: 00</a:t>
              </a:r>
            </a:p>
          </p:txBody>
        </p:sp>
      </p:grpSp>
      <p:sp>
        <p:nvSpPr>
          <p:cNvPr id="753" name="emulating"/>
          <p:cNvSpPr txBox="1"/>
          <p:nvPr/>
        </p:nvSpPr>
        <p:spPr>
          <a:xfrm>
            <a:off x="1763712" y="3357562"/>
            <a:ext cx="1800226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emulating</a:t>
            </a:r>
          </a:p>
        </p:txBody>
      </p:sp>
      <p:sp>
        <p:nvSpPr>
          <p:cNvPr id="754" name="emulate"/>
          <p:cNvSpPr txBox="1"/>
          <p:nvPr/>
        </p:nvSpPr>
        <p:spPr>
          <a:xfrm>
            <a:off x="6877050" y="2133600"/>
            <a:ext cx="14398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emulate</a:t>
            </a:r>
          </a:p>
        </p:txBody>
      </p:sp>
      <p:grpSp>
        <p:nvGrpSpPr>
          <p:cNvPr id="758" name="Group"/>
          <p:cNvGrpSpPr/>
          <p:nvPr/>
        </p:nvGrpSpPr>
        <p:grpSpPr>
          <a:xfrm>
            <a:off x="0" y="2133600"/>
            <a:ext cx="9144000" cy="1224469"/>
            <a:chOff x="0" y="0"/>
            <a:chExt cx="9144000" cy="1224468"/>
          </a:xfrm>
        </p:grpSpPr>
        <p:sp>
          <p:nvSpPr>
            <p:cNvPr id="755" name="Jay Allison, et. al.…"/>
            <p:cNvSpPr txBox="1"/>
            <p:nvPr/>
          </p:nvSpPr>
          <p:spPr>
            <a:xfrm>
              <a:off x="5867400" y="431800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/>
              </a:pPr>
              <a:r>
                <a:t>Jay Allison, et. al.</a:t>
              </a:r>
            </a:p>
            <a:p>
              <a:pPr>
                <a:defRPr sz="2400"/>
              </a:pPr>
              <a:r>
                <a:t>   --</a:t>
              </a:r>
              <a:r>
                <a:rPr i="1"/>
                <a:t>This I Believe II</a:t>
              </a:r>
            </a:p>
          </p:txBody>
        </p:sp>
        <p:sp>
          <p:nvSpPr>
            <p:cNvPr id="756" name="him."/>
            <p:cNvSpPr txBox="1"/>
            <p:nvPr/>
          </p:nvSpPr>
          <p:spPr>
            <a:xfrm>
              <a:off x="8280400" y="0"/>
              <a:ext cx="8636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him.</a:t>
              </a:r>
            </a:p>
          </p:txBody>
        </p:sp>
        <p:sp>
          <p:nvSpPr>
            <p:cNvPr id="757" name="I believe in the way he lives his life and I try to"/>
            <p:cNvSpPr txBox="1"/>
            <p:nvPr/>
          </p:nvSpPr>
          <p:spPr>
            <a:xfrm>
              <a:off x="0" y="0"/>
              <a:ext cx="69484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I believe in the way he lives his life and I try to </a:t>
              </a:r>
            </a:p>
          </p:txBody>
        </p:sp>
      </p:grpSp>
      <p:grpSp>
        <p:nvGrpSpPr>
          <p:cNvPr id="764" name="Group"/>
          <p:cNvGrpSpPr/>
          <p:nvPr/>
        </p:nvGrpSpPr>
        <p:grpSpPr>
          <a:xfrm>
            <a:off x="0" y="2781300"/>
            <a:ext cx="7740650" cy="1945194"/>
            <a:chOff x="0" y="0"/>
            <a:chExt cx="7740650" cy="1945193"/>
          </a:xfrm>
        </p:grpSpPr>
        <p:sp>
          <p:nvSpPr>
            <p:cNvPr id="759" name="Half the Sky…"/>
            <p:cNvSpPr txBox="1"/>
            <p:nvPr/>
          </p:nvSpPr>
          <p:spPr>
            <a:xfrm>
              <a:off x="2195512" y="1152525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Half the Sky</a:t>
              </a:r>
            </a:p>
            <a:p>
              <a:pPr>
                <a:defRPr sz="2400"/>
              </a:pPr>
              <a:r>
                <a:t>   --Nicholas Kristof</a:t>
              </a:r>
            </a:p>
          </p:txBody>
        </p:sp>
        <p:sp>
          <p:nvSpPr>
            <p:cNvPr id="760" name="the  soap opera characters"/>
            <p:cNvSpPr txBox="1"/>
            <p:nvPr/>
          </p:nvSpPr>
          <p:spPr>
            <a:xfrm>
              <a:off x="3563937" y="576262"/>
              <a:ext cx="417671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  soap opera characters</a:t>
              </a:r>
            </a:p>
          </p:txBody>
        </p:sp>
        <p:sp>
          <p:nvSpPr>
            <p:cNvPr id="761" name="they admired."/>
            <p:cNvSpPr txBox="1"/>
            <p:nvPr/>
          </p:nvSpPr>
          <p:spPr>
            <a:xfrm>
              <a:off x="0" y="1152525"/>
              <a:ext cx="21955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they admired.</a:t>
              </a:r>
            </a:p>
          </p:txBody>
        </p:sp>
        <p:sp>
          <p:nvSpPr>
            <p:cNvPr id="762" name="children,"/>
            <p:cNvSpPr txBox="1"/>
            <p:nvPr/>
          </p:nvSpPr>
          <p:spPr>
            <a:xfrm>
              <a:off x="0" y="576262"/>
              <a:ext cx="176371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children, </a:t>
              </a:r>
            </a:p>
          </p:txBody>
        </p:sp>
        <p:sp>
          <p:nvSpPr>
            <p:cNvPr id="763" name="That suggested that they had decided to stop having"/>
            <p:cNvSpPr txBox="1"/>
            <p:nvPr/>
          </p:nvSpPr>
          <p:spPr>
            <a:xfrm>
              <a:off x="0" y="0"/>
              <a:ext cx="77406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That suggested that they had decided to stop having</a:t>
              </a:r>
            </a:p>
          </p:txBody>
        </p:sp>
      </p:grpSp>
      <p:grpSp>
        <p:nvGrpSpPr>
          <p:cNvPr id="768" name="Group"/>
          <p:cNvGrpSpPr/>
          <p:nvPr/>
        </p:nvGrpSpPr>
        <p:grpSpPr>
          <a:xfrm>
            <a:off x="539750" y="1341437"/>
            <a:ext cx="8351838" cy="1656269"/>
            <a:chOff x="0" y="0"/>
            <a:chExt cx="8351837" cy="1656268"/>
          </a:xfrm>
        </p:grpSpPr>
        <p:sp>
          <p:nvSpPr>
            <p:cNvPr id="765" name="The Book Thief…"/>
            <p:cNvSpPr txBox="1"/>
            <p:nvPr/>
          </p:nvSpPr>
          <p:spPr>
            <a:xfrm>
              <a:off x="3600450" y="863600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Book Thief</a:t>
              </a:r>
            </a:p>
            <a:p>
              <a:pPr>
                <a:defRPr sz="2400"/>
              </a:pPr>
              <a:r>
                <a:t>   --Markus Zusak</a:t>
              </a:r>
            </a:p>
          </p:txBody>
        </p:sp>
        <p:sp>
          <p:nvSpPr>
            <p:cNvPr id="766" name="Max was looking to"/>
            <p:cNvSpPr txBox="1"/>
            <p:nvPr/>
          </p:nvSpPr>
          <p:spPr>
            <a:xfrm>
              <a:off x="0" y="0"/>
              <a:ext cx="33480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Max was looking to  </a:t>
              </a:r>
            </a:p>
          </p:txBody>
        </p:sp>
        <p:sp>
          <p:nvSpPr>
            <p:cNvPr id="767" name="his moment of glory."/>
            <p:cNvSpPr txBox="1"/>
            <p:nvPr/>
          </p:nvSpPr>
          <p:spPr>
            <a:xfrm>
              <a:off x="5003800" y="0"/>
              <a:ext cx="33480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his moment of glory.  </a:t>
              </a:r>
            </a:p>
          </p:txBody>
        </p:sp>
      </p:grpSp>
      <p:sp>
        <p:nvSpPr>
          <p:cNvPr id="769" name="emulate"/>
          <p:cNvSpPr txBox="1"/>
          <p:nvPr/>
        </p:nvSpPr>
        <p:spPr>
          <a:xfrm>
            <a:off x="3851275" y="1341437"/>
            <a:ext cx="1657350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emulate</a:t>
            </a:r>
          </a:p>
        </p:txBody>
      </p:sp>
      <p:sp>
        <p:nvSpPr>
          <p:cNvPr id="770" name="emulate"/>
          <p:cNvSpPr txBox="1"/>
          <p:nvPr/>
        </p:nvSpPr>
        <p:spPr>
          <a:xfrm>
            <a:off x="5435600" y="4508500"/>
            <a:ext cx="16557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emulate</a:t>
            </a:r>
          </a:p>
        </p:txBody>
      </p:sp>
      <p:grpSp>
        <p:nvGrpSpPr>
          <p:cNvPr id="776" name="Group"/>
          <p:cNvGrpSpPr/>
          <p:nvPr/>
        </p:nvGrpSpPr>
        <p:grpSpPr>
          <a:xfrm>
            <a:off x="-1" y="4508500"/>
            <a:ext cx="9144002" cy="1800731"/>
            <a:chOff x="0" y="0"/>
            <a:chExt cx="9144000" cy="1800731"/>
          </a:xfrm>
        </p:grpSpPr>
        <p:sp>
          <p:nvSpPr>
            <p:cNvPr id="771" name="I’d like to appeal to all our listeners to"/>
            <p:cNvSpPr txBox="1"/>
            <p:nvPr/>
          </p:nvSpPr>
          <p:spPr>
            <a:xfrm>
              <a:off x="0" y="0"/>
              <a:ext cx="5435601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I’d like to appeal to all our listeners to  </a:t>
              </a:r>
            </a:p>
          </p:txBody>
        </p:sp>
        <p:sp>
          <p:nvSpPr>
            <p:cNvPr id="772" name="in your street."/>
            <p:cNvSpPr txBox="1"/>
            <p:nvPr/>
          </p:nvSpPr>
          <p:spPr>
            <a:xfrm>
              <a:off x="0" y="1081087"/>
              <a:ext cx="219551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in your street.</a:t>
              </a:r>
            </a:p>
          </p:txBody>
        </p:sp>
        <p:sp>
          <p:nvSpPr>
            <p:cNvPr id="773" name="their example,"/>
            <p:cNvSpPr txBox="1"/>
            <p:nvPr/>
          </p:nvSpPr>
          <p:spPr>
            <a:xfrm>
              <a:off x="6948487" y="0"/>
              <a:ext cx="21955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their example,</a:t>
              </a:r>
            </a:p>
          </p:txBody>
        </p:sp>
        <p:sp>
          <p:nvSpPr>
            <p:cNvPr id="774" name="perhaps by casting a protective charm over any Muggle dwellings"/>
            <p:cNvSpPr txBox="1"/>
            <p:nvPr/>
          </p:nvSpPr>
          <p:spPr>
            <a:xfrm>
              <a:off x="0" y="576262"/>
              <a:ext cx="9144001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perhaps by casting a protective charm over any Muggle dwellings</a:t>
              </a:r>
            </a:p>
          </p:txBody>
        </p:sp>
        <p:sp>
          <p:nvSpPr>
            <p:cNvPr id="775" name="HP and the Deathly Hollows…"/>
            <p:cNvSpPr txBox="1"/>
            <p:nvPr/>
          </p:nvSpPr>
          <p:spPr>
            <a:xfrm>
              <a:off x="2195512" y="1008062"/>
              <a:ext cx="4752976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HP and the Deathly Hollows</a:t>
              </a:r>
            </a:p>
            <a:p>
              <a:pPr>
                <a:defRPr sz="2400"/>
              </a:pPr>
              <a:r>
                <a:t>--J.K. Rowling</a:t>
              </a:r>
            </a:p>
          </p:txBody>
        </p:sp>
      </p:grpSp>
      <p:sp>
        <p:nvSpPr>
          <p:cNvPr id="777" name="Any form of the word “emulate” will appear once…"/>
          <p:cNvSpPr txBox="1"/>
          <p:nvPr/>
        </p:nvSpPr>
        <p:spPr>
          <a:xfrm>
            <a:off x="755650" y="6400800"/>
            <a:ext cx="3339887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“emulate”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 1,143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53" grpId="7"/>
      <p:bldP build="whole" bldLvl="1" animBg="1" rev="0" advAuto="0" spid="770" grpId="12"/>
      <p:bldP build="whole" bldLvl="1" animBg="1" rev="0" advAuto="0" spid="752" grpId="15"/>
      <p:bldP build="whole" bldLvl="1" animBg="1" rev="0" advAuto="0" spid="754" grpId="3"/>
      <p:bldP build="whole" bldLvl="1" animBg="1" rev="0" advAuto="0" spid="768" grpId="9"/>
      <p:bldP build="whole" bldLvl="1" animBg="1" rev="0" advAuto="0" spid="768" grpId="10"/>
      <p:bldP build="whole" bldLvl="1" animBg="1" rev="0" advAuto="0" spid="769" grpId="8"/>
      <p:bldP build="whole" bldLvl="1" animBg="1" rev="0" advAuto="0" spid="776" grpId="13"/>
      <p:bldP build="whole" bldLvl="1" animBg="1" rev="0" advAuto="0" spid="769" grpId="11"/>
      <p:bldP build="whole" bldLvl="1" animBg="1" rev="0" advAuto="0" spid="749" grpId="14"/>
      <p:bldP build="whole" bldLvl="1" animBg="1" rev="0" advAuto="0" spid="758" grpId="1"/>
      <p:bldP build="whole" bldLvl="1" animBg="1" rev="0" advAuto="0" spid="758" grpId="2"/>
      <p:bldP build="whole" bldLvl="1" animBg="1" rev="0" advAuto="0" spid="753" grpId="4"/>
      <p:bldP build="whole" bldLvl="1" animBg="1" rev="0" advAuto="0" spid="764" grpId="5"/>
      <p:bldP build="whole" bldLvl="1" animBg="1" rev="0" advAuto="0" spid="764" grpId="6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acquiesced."/>
          <p:cNvSpPr txBox="1"/>
          <p:nvPr/>
        </p:nvSpPr>
        <p:spPr>
          <a:xfrm>
            <a:off x="5292725" y="5445125"/>
            <a:ext cx="18716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acquiesced.</a:t>
            </a:r>
          </a:p>
        </p:txBody>
      </p:sp>
      <p:sp>
        <p:nvSpPr>
          <p:cNvPr id="97" name="acquiesced"/>
          <p:cNvSpPr txBox="1"/>
          <p:nvPr/>
        </p:nvSpPr>
        <p:spPr>
          <a:xfrm>
            <a:off x="2987675" y="2420937"/>
            <a:ext cx="19446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acquiesced</a:t>
            </a:r>
          </a:p>
        </p:txBody>
      </p:sp>
      <p:grpSp>
        <p:nvGrpSpPr>
          <p:cNvPr id="101" name="Group"/>
          <p:cNvGrpSpPr/>
          <p:nvPr/>
        </p:nvGrpSpPr>
        <p:grpSpPr>
          <a:xfrm>
            <a:off x="468312" y="2420937"/>
            <a:ext cx="7920038" cy="1297494"/>
            <a:chOff x="0" y="0"/>
            <a:chExt cx="7920037" cy="1297493"/>
          </a:xfrm>
        </p:grpSpPr>
        <p:sp>
          <p:nvSpPr>
            <p:cNvPr id="98" name="Murder on the Orient Express…"/>
            <p:cNvSpPr txBox="1"/>
            <p:nvPr/>
          </p:nvSpPr>
          <p:spPr>
            <a:xfrm>
              <a:off x="3600450" y="504825"/>
              <a:ext cx="43195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Murder on the Orient Express</a:t>
              </a:r>
            </a:p>
            <a:p>
              <a:pPr>
                <a:defRPr sz="2400"/>
              </a:pPr>
              <a:r>
                <a:t>   --Agatha Christie</a:t>
              </a:r>
            </a:p>
          </p:txBody>
        </p:sp>
        <p:sp>
          <p:nvSpPr>
            <p:cNvPr id="99" name="Hector McQueen"/>
            <p:cNvSpPr txBox="1"/>
            <p:nvPr/>
          </p:nvSpPr>
          <p:spPr>
            <a:xfrm>
              <a:off x="0" y="0"/>
              <a:ext cx="25193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Hector McQueen</a:t>
              </a:r>
            </a:p>
          </p:txBody>
        </p:sp>
        <p:sp>
          <p:nvSpPr>
            <p:cNvPr id="100" name="willingly in the search."/>
            <p:cNvSpPr txBox="1"/>
            <p:nvPr/>
          </p:nvSpPr>
          <p:spPr>
            <a:xfrm>
              <a:off x="4392612" y="0"/>
              <a:ext cx="31670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willingly in the search. </a:t>
              </a:r>
            </a:p>
          </p:txBody>
        </p:sp>
      </p:grpSp>
      <p:sp>
        <p:nvSpPr>
          <p:cNvPr id="102" name="acquiescing"/>
          <p:cNvSpPr txBox="1"/>
          <p:nvPr/>
        </p:nvSpPr>
        <p:spPr>
          <a:xfrm>
            <a:off x="3563937" y="2492375"/>
            <a:ext cx="18716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acquiescing</a:t>
            </a:r>
          </a:p>
        </p:txBody>
      </p:sp>
      <p:sp>
        <p:nvSpPr>
          <p:cNvPr id="103" name="acquiesce"/>
          <p:cNvSpPr txBox="1"/>
          <p:nvPr/>
        </p:nvSpPr>
        <p:spPr>
          <a:xfrm>
            <a:off x="2555875" y="3068637"/>
            <a:ext cx="17287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acquiesce</a:t>
            </a:r>
          </a:p>
        </p:txBody>
      </p:sp>
      <p:sp>
        <p:nvSpPr>
          <p:cNvPr id="104" name="Acquiesce: surrender"/>
          <p:cNvSpPr txBox="1"/>
          <p:nvPr/>
        </p:nvSpPr>
        <p:spPr>
          <a:xfrm>
            <a:off x="6110287" y="0"/>
            <a:ext cx="2984263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Acquiesce: surrender</a:t>
            </a:r>
          </a:p>
        </p:txBody>
      </p:sp>
      <p:pic>
        <p:nvPicPr>
          <p:cNvPr id="105" name="ANd9GcRlJf00HSffUsHYRJfrmxEnwFRzI_0JRMVCWhZyObhY6HZGR9_0.jpg" descr="ANd9GcRlJf00HSffUsHYRJfrmxEnwFRzI_0JRMVCWhZyObhY6HZGR9_0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490663" cy="198913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0" name="Group"/>
          <p:cNvGrpSpPr/>
          <p:nvPr/>
        </p:nvGrpSpPr>
        <p:grpSpPr>
          <a:xfrm>
            <a:off x="323850" y="3068637"/>
            <a:ext cx="8820150" cy="1440369"/>
            <a:chOff x="0" y="0"/>
            <a:chExt cx="8820150" cy="1440368"/>
          </a:xfrm>
        </p:grpSpPr>
        <p:sp>
          <p:nvSpPr>
            <p:cNvPr id="106" name="Dracula…"/>
            <p:cNvSpPr txBox="1"/>
            <p:nvPr/>
          </p:nvSpPr>
          <p:spPr>
            <a:xfrm>
              <a:off x="3384550" y="647700"/>
              <a:ext cx="2447925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Dracula</a:t>
              </a:r>
            </a:p>
            <a:p>
              <a:pPr>
                <a:defRPr sz="2400"/>
              </a:pPr>
              <a:r>
                <a:t>   --Bram Stoker</a:t>
              </a:r>
            </a:p>
          </p:txBody>
        </p:sp>
        <p:sp>
          <p:nvSpPr>
            <p:cNvPr id="107" name="have sat up had I tried."/>
            <p:cNvSpPr txBox="1"/>
            <p:nvPr/>
          </p:nvSpPr>
          <p:spPr>
            <a:xfrm>
              <a:off x="0" y="647700"/>
              <a:ext cx="33845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have sat up had I tried.</a:t>
              </a:r>
            </a:p>
          </p:txBody>
        </p:sp>
        <p:sp>
          <p:nvSpPr>
            <p:cNvPr id="108" name=", for I was dog tired, and could not"/>
            <p:cNvSpPr txBox="1"/>
            <p:nvPr/>
          </p:nvSpPr>
          <p:spPr>
            <a:xfrm>
              <a:off x="3960812" y="0"/>
              <a:ext cx="48593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, for I was dog tired, and could not</a:t>
              </a:r>
            </a:p>
          </p:txBody>
        </p:sp>
        <p:sp>
          <p:nvSpPr>
            <p:cNvPr id="109" name="I could not but"/>
            <p:cNvSpPr txBox="1"/>
            <p:nvPr/>
          </p:nvSpPr>
          <p:spPr>
            <a:xfrm>
              <a:off x="71437" y="0"/>
              <a:ext cx="21605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 could not but</a:t>
              </a:r>
            </a:p>
          </p:txBody>
        </p:sp>
      </p:grpSp>
      <p:grpSp>
        <p:nvGrpSpPr>
          <p:cNvPr id="115" name="Group"/>
          <p:cNvGrpSpPr/>
          <p:nvPr/>
        </p:nvGrpSpPr>
        <p:grpSpPr>
          <a:xfrm>
            <a:off x="539750" y="2492375"/>
            <a:ext cx="8208963" cy="1815019"/>
            <a:chOff x="0" y="0"/>
            <a:chExt cx="8208962" cy="1815018"/>
          </a:xfrm>
        </p:grpSpPr>
        <p:sp>
          <p:nvSpPr>
            <p:cNvPr id="111" name="passiveness of a sufferer resigned to the surgeon’s touch."/>
            <p:cNvSpPr txBox="1"/>
            <p:nvPr/>
          </p:nvSpPr>
          <p:spPr>
            <a:xfrm>
              <a:off x="0" y="576262"/>
              <a:ext cx="820896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passiveness of a sufferer resigned to the surgeon’s touch.</a:t>
              </a:r>
            </a:p>
          </p:txBody>
        </p:sp>
        <p:sp>
          <p:nvSpPr>
            <p:cNvPr id="112" name="She had a sense of"/>
            <p:cNvSpPr txBox="1"/>
            <p:nvPr/>
          </p:nvSpPr>
          <p:spPr>
            <a:xfrm>
              <a:off x="0" y="0"/>
              <a:ext cx="302577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She had a sense of </a:t>
              </a:r>
            </a:p>
          </p:txBody>
        </p:sp>
        <p:sp>
          <p:nvSpPr>
            <p:cNvPr id="113" name="The House of Mirth…"/>
            <p:cNvSpPr txBox="1"/>
            <p:nvPr/>
          </p:nvSpPr>
          <p:spPr>
            <a:xfrm>
              <a:off x="4105275" y="1022350"/>
              <a:ext cx="3095625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House of Mirth</a:t>
              </a:r>
            </a:p>
            <a:p>
              <a:pPr>
                <a:defRPr sz="2400"/>
              </a:pPr>
              <a:r>
                <a:t>--Edith Wharton</a:t>
              </a:r>
            </a:p>
          </p:txBody>
        </p:sp>
        <p:sp>
          <p:nvSpPr>
            <p:cNvPr id="114" name="in the plan with the"/>
            <p:cNvSpPr txBox="1"/>
            <p:nvPr/>
          </p:nvSpPr>
          <p:spPr>
            <a:xfrm>
              <a:off x="4897437" y="0"/>
              <a:ext cx="302577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in the plan with the </a:t>
              </a:r>
            </a:p>
          </p:txBody>
        </p:sp>
      </p:grpSp>
      <p:grpSp>
        <p:nvGrpSpPr>
          <p:cNvPr id="119" name="Group"/>
          <p:cNvGrpSpPr/>
          <p:nvPr/>
        </p:nvGrpSpPr>
        <p:grpSpPr>
          <a:xfrm>
            <a:off x="395287" y="4941887"/>
            <a:ext cx="8353426" cy="1886457"/>
            <a:chOff x="0" y="0"/>
            <a:chExt cx="8353425" cy="1886456"/>
          </a:xfrm>
        </p:grpSpPr>
        <p:sp>
          <p:nvSpPr>
            <p:cNvPr id="116" name="He’d flattered me--he understood me well enough to know I"/>
            <p:cNvSpPr txBox="1"/>
            <p:nvPr/>
          </p:nvSpPr>
          <p:spPr>
            <a:xfrm>
              <a:off x="0" y="0"/>
              <a:ext cx="83534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He’d flattered me--he understood me well enough to know I</a:t>
              </a:r>
            </a:p>
          </p:txBody>
        </p:sp>
        <p:sp>
          <p:nvSpPr>
            <p:cNvPr id="117" name="Girl Interrupted…"/>
            <p:cNvSpPr txBox="1"/>
            <p:nvPr/>
          </p:nvSpPr>
          <p:spPr>
            <a:xfrm>
              <a:off x="2952750" y="1093787"/>
              <a:ext cx="39608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Girl Interrupted</a:t>
              </a:r>
            </a:p>
            <a:p>
              <a:pPr>
                <a:defRPr sz="2400"/>
              </a:pPr>
              <a:r>
                <a:t>   --Susanna Kaysen</a:t>
              </a:r>
            </a:p>
          </p:txBody>
        </p:sp>
        <p:sp>
          <p:nvSpPr>
            <p:cNvPr id="118" name="craved flattery—and in gratitude, I"/>
            <p:cNvSpPr txBox="1"/>
            <p:nvPr/>
          </p:nvSpPr>
          <p:spPr>
            <a:xfrm>
              <a:off x="0" y="503237"/>
              <a:ext cx="4897438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craved flattery—and in gratitude, I</a:t>
              </a:r>
            </a:p>
          </p:txBody>
        </p:sp>
      </p:grpSp>
      <p:grpSp>
        <p:nvGrpSpPr>
          <p:cNvPr id="124" name="Group"/>
          <p:cNvGrpSpPr/>
          <p:nvPr/>
        </p:nvGrpSpPr>
        <p:grpSpPr>
          <a:xfrm>
            <a:off x="1835150" y="333375"/>
            <a:ext cx="5086350" cy="2133600"/>
            <a:chOff x="0" y="0"/>
            <a:chExt cx="5086350" cy="2133600"/>
          </a:xfrm>
        </p:grpSpPr>
        <p:sp>
          <p:nvSpPr>
            <p:cNvPr id="120" name="Syn: capitulate"/>
            <p:cNvSpPr/>
            <p:nvPr/>
          </p:nvSpPr>
          <p:spPr>
            <a:xfrm>
              <a:off x="0" y="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EAEAEA"/>
                  </a:solidFill>
                </a:defRPr>
              </a:pPr>
              <a:r>
                <a:t>Syn:</a:t>
              </a:r>
              <a:r>
                <a:rPr>
                  <a:solidFill>
                    <a:srgbClr val="F8F8F8"/>
                  </a:solidFill>
                </a:rPr>
                <a:t> capitulate</a:t>
              </a:r>
            </a:p>
          </p:txBody>
        </p:sp>
        <p:sp>
          <p:nvSpPr>
            <p:cNvPr id="121" name="Ant: refuse"/>
            <p:cNvSpPr/>
            <p:nvPr/>
          </p:nvSpPr>
          <p:spPr>
            <a:xfrm>
              <a:off x="71437" y="431800"/>
              <a:ext cx="3167063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8F8F8"/>
                  </a:solidFill>
                </a:defRPr>
              </a:lvl1pPr>
            </a:lstStyle>
            <a:p>
              <a:pPr/>
              <a:r>
                <a:t>Ant: refuse</a:t>
              </a:r>
            </a:p>
          </p:txBody>
        </p:sp>
        <p:sp>
          <p:nvSpPr>
            <p:cNvPr id="122" name="Forms:…"/>
            <p:cNvSpPr/>
            <p:nvPr/>
          </p:nvSpPr>
          <p:spPr>
            <a:xfrm>
              <a:off x="3816350" y="217487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u="sng">
                  <a:solidFill>
                    <a:srgbClr val="F8F8F8"/>
                  </a:solidFill>
                </a:defRPr>
              </a:pPr>
              <a:r>
                <a:t>Forms:</a:t>
              </a:r>
              <a:r>
                <a:rPr u="none"/>
                <a:t> 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N: acquiescence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V: acquiesce, asquiesces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    acquiesced, acquiescing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Adj: acquiescent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Adv: acquiescently</a:t>
              </a:r>
            </a:p>
          </p:txBody>
        </p:sp>
        <p:sp>
          <p:nvSpPr>
            <p:cNvPr id="123" name="Related: quiet"/>
            <p:cNvSpPr/>
            <p:nvPr/>
          </p:nvSpPr>
          <p:spPr>
            <a:xfrm>
              <a:off x="0" y="86360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rgbClr val="F8F8F8"/>
                  </a:solidFill>
                </a:defRPr>
              </a:lvl1pPr>
            </a:lstStyle>
            <a:p>
              <a:pPr/>
              <a:r>
                <a:t>Related: quiet</a:t>
              </a:r>
            </a:p>
          </p:txBody>
        </p:sp>
      </p:grpSp>
      <p:sp>
        <p:nvSpPr>
          <p:cNvPr id="125" name="Any form of the word “acquiesce” will appear once…"/>
          <p:cNvSpPr txBox="1"/>
          <p:nvPr/>
        </p:nvSpPr>
        <p:spPr>
          <a:xfrm>
            <a:off x="87312" y="6042025"/>
            <a:ext cx="3483953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“acquiesce”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656 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afterEffect" presetSubtype="8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3" grpId="3"/>
      <p:bldP build="whole" bldLvl="1" animBg="1" rev="0" advAuto="0" spid="97" grpId="4"/>
      <p:bldP build="whole" bldLvl="1" animBg="1" rev="0" advAuto="0" spid="119" grpId="9"/>
      <p:bldP build="whole" bldLvl="1" animBg="1" rev="0" advAuto="0" spid="97" grpId="7"/>
      <p:bldP build="whole" bldLvl="1" animBg="1" rev="0" advAuto="0" spid="119" grpId="10"/>
      <p:bldP build="whole" bldLvl="1" animBg="1" rev="0" advAuto="0" spid="124" grpId="15"/>
      <p:bldP build="whole" bldLvl="1" animBg="1" rev="0" advAuto="0" spid="96" grpId="8"/>
      <p:bldP build="whole" bldLvl="1" animBg="1" rev="0" advAuto="0" spid="104" grpId="14"/>
      <p:bldP build="whole" bldLvl="1" animBg="1" rev="0" advAuto="0" spid="115" grpId="13"/>
      <p:bldP build="whole" bldLvl="1" animBg="1" rev="0" advAuto="0" spid="96" grpId="11"/>
      <p:bldP build="whole" bldLvl="1" animBg="1" rev="0" advAuto="0" spid="102" grpId="12"/>
      <p:bldP build="whole" bldLvl="1" animBg="1" rev="0" advAuto="0" spid="110" grpId="1"/>
      <p:bldP build="whole" bldLvl="1" animBg="1" rev="0" advAuto="0" spid="110" grpId="2"/>
      <p:bldP build="whole" bldLvl="1" animBg="1" rev="0" advAuto="0" spid="101" grpId="5"/>
      <p:bldP build="whole" bldLvl="1" animBg="1" rev="0" advAuto="0" spid="101" grpId="6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exonerates"/>
          <p:cNvSpPr txBox="1"/>
          <p:nvPr/>
        </p:nvSpPr>
        <p:spPr>
          <a:xfrm>
            <a:off x="4716462" y="2276475"/>
            <a:ext cx="18716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exonerates</a:t>
            </a:r>
          </a:p>
        </p:txBody>
      </p:sp>
      <p:grpSp>
        <p:nvGrpSpPr>
          <p:cNvPr id="131" name="Group"/>
          <p:cNvGrpSpPr/>
          <p:nvPr/>
        </p:nvGrpSpPr>
        <p:grpSpPr>
          <a:xfrm>
            <a:off x="684212" y="2276475"/>
            <a:ext cx="8208963" cy="1297494"/>
            <a:chOff x="0" y="0"/>
            <a:chExt cx="8208962" cy="1297493"/>
          </a:xfrm>
        </p:grpSpPr>
        <p:sp>
          <p:nvSpPr>
            <p:cNvPr id="128" name="me."/>
            <p:cNvSpPr txBox="1"/>
            <p:nvPr/>
          </p:nvSpPr>
          <p:spPr>
            <a:xfrm>
              <a:off x="5903912" y="0"/>
              <a:ext cx="720726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me.</a:t>
              </a:r>
            </a:p>
          </p:txBody>
        </p:sp>
        <p:sp>
          <p:nvSpPr>
            <p:cNvPr id="129" name="I can think of no answer that"/>
            <p:cNvSpPr txBox="1"/>
            <p:nvPr/>
          </p:nvSpPr>
          <p:spPr>
            <a:xfrm>
              <a:off x="0" y="0"/>
              <a:ext cx="40322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 can think of no answer that</a:t>
              </a:r>
            </a:p>
          </p:txBody>
        </p:sp>
        <p:sp>
          <p:nvSpPr>
            <p:cNvPr id="130" name="The Poisonwood Bible…"/>
            <p:cNvSpPr txBox="1"/>
            <p:nvPr/>
          </p:nvSpPr>
          <p:spPr>
            <a:xfrm>
              <a:off x="4895850" y="504825"/>
              <a:ext cx="3313113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Poisonwood Bible</a:t>
              </a:r>
            </a:p>
            <a:p>
              <a:pPr>
                <a:defRPr sz="2400"/>
              </a:pPr>
              <a:r>
                <a:t>--Barbara Kingsolver</a:t>
              </a:r>
            </a:p>
          </p:txBody>
        </p:sp>
      </p:grpSp>
      <p:sp>
        <p:nvSpPr>
          <p:cNvPr id="132" name="exonerates"/>
          <p:cNvSpPr txBox="1"/>
          <p:nvPr/>
        </p:nvSpPr>
        <p:spPr>
          <a:xfrm>
            <a:off x="4211637" y="2276475"/>
            <a:ext cx="1800226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exonerates</a:t>
            </a:r>
          </a:p>
        </p:txBody>
      </p:sp>
      <p:sp>
        <p:nvSpPr>
          <p:cNvPr id="133" name="exonerated"/>
          <p:cNvSpPr txBox="1"/>
          <p:nvPr/>
        </p:nvSpPr>
        <p:spPr>
          <a:xfrm>
            <a:off x="4859337" y="3716337"/>
            <a:ext cx="19446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exonerated</a:t>
            </a:r>
          </a:p>
        </p:txBody>
      </p:sp>
      <p:sp>
        <p:nvSpPr>
          <p:cNvPr id="134" name="Exonerate: undo a conviction; prove that…"/>
          <p:cNvSpPr txBox="1"/>
          <p:nvPr/>
        </p:nvSpPr>
        <p:spPr>
          <a:xfrm>
            <a:off x="3535362" y="0"/>
            <a:ext cx="5560180" cy="1148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rgbClr val="F8F8F8"/>
                </a:solidFill>
              </a:defRPr>
            </a:pPr>
            <a:r>
              <a:t>Exonerate: undo a conviction; prove that</a:t>
            </a:r>
          </a:p>
          <a:p>
            <a:pPr>
              <a:defRPr sz="2400">
                <a:solidFill>
                  <a:srgbClr val="F8F8F8"/>
                </a:solidFill>
              </a:defRPr>
            </a:pPr>
            <a:r>
              <a:t>an accused or convicted person is </a:t>
            </a:r>
          </a:p>
          <a:p>
            <a:pPr>
              <a:defRPr sz="2400">
                <a:solidFill>
                  <a:srgbClr val="F8F8F8"/>
                </a:solidFill>
              </a:defRPr>
            </a:pPr>
            <a:r>
              <a:t>not guilty</a:t>
            </a:r>
          </a:p>
        </p:txBody>
      </p:sp>
      <p:pic>
        <p:nvPicPr>
          <p:cNvPr id="135" name="ANd9GcQ_hQHZoXrYhWdAVMuYckJHfOSB87VsR3TgcGU8oBIfSpbbrwVS.jpg" descr="ANd9GcQ_hQHZoXrYhWdAVMuYckJHfOSB87VsR3TgcGU8oBIfSpbbrwV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387" y="0"/>
            <a:ext cx="2009776" cy="17716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0" name="Group"/>
          <p:cNvGrpSpPr/>
          <p:nvPr/>
        </p:nvGrpSpPr>
        <p:grpSpPr>
          <a:xfrm>
            <a:off x="323850" y="1773237"/>
            <a:ext cx="8569325" cy="1729294"/>
            <a:chOff x="0" y="0"/>
            <a:chExt cx="8569325" cy="1729293"/>
          </a:xfrm>
        </p:grpSpPr>
        <p:sp>
          <p:nvSpPr>
            <p:cNvPr id="136" name="So before you read what’s in that thing, tell me a story that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So before you read what’s in that thing, tell me a story that</a:t>
              </a:r>
            </a:p>
          </p:txBody>
        </p:sp>
        <p:sp>
          <p:nvSpPr>
            <p:cNvPr id="137" name="squares with its details and"/>
            <p:cNvSpPr txBox="1"/>
            <p:nvPr/>
          </p:nvSpPr>
          <p:spPr>
            <a:xfrm>
              <a:off x="0" y="504825"/>
              <a:ext cx="38877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squares with its details and</a:t>
              </a:r>
            </a:p>
          </p:txBody>
        </p:sp>
        <p:sp>
          <p:nvSpPr>
            <p:cNvPr id="138" name="Snow Falling on Cedars…"/>
            <p:cNvSpPr txBox="1"/>
            <p:nvPr/>
          </p:nvSpPr>
          <p:spPr>
            <a:xfrm>
              <a:off x="4608512" y="936625"/>
              <a:ext cx="3527426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Snow Falling on Cedars</a:t>
              </a:r>
            </a:p>
            <a:p>
              <a:pPr>
                <a:defRPr sz="2400"/>
              </a:pPr>
              <a:r>
                <a:t>   --David Guterson</a:t>
              </a:r>
            </a:p>
          </p:txBody>
        </p:sp>
        <p:sp>
          <p:nvSpPr>
            <p:cNvPr id="139" name="yourself in my eyes."/>
            <p:cNvSpPr txBox="1"/>
            <p:nvPr/>
          </p:nvSpPr>
          <p:spPr>
            <a:xfrm>
              <a:off x="5688012" y="504825"/>
              <a:ext cx="28813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yourself in my eyes.</a:t>
              </a:r>
            </a:p>
          </p:txBody>
        </p:sp>
      </p:grpSp>
      <p:grpSp>
        <p:nvGrpSpPr>
          <p:cNvPr id="145" name="Group"/>
          <p:cNvGrpSpPr/>
          <p:nvPr/>
        </p:nvGrpSpPr>
        <p:grpSpPr>
          <a:xfrm>
            <a:off x="250825" y="3716337"/>
            <a:ext cx="7416800" cy="1297494"/>
            <a:chOff x="0" y="0"/>
            <a:chExt cx="7416800" cy="1297493"/>
          </a:xfrm>
        </p:grpSpPr>
        <p:sp>
          <p:nvSpPr>
            <p:cNvPr id="141" name="And Then There Were None…"/>
            <p:cNvSpPr txBox="1"/>
            <p:nvPr/>
          </p:nvSpPr>
          <p:spPr>
            <a:xfrm>
              <a:off x="3097212" y="504825"/>
              <a:ext cx="4248151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And Then There Were None</a:t>
              </a:r>
            </a:p>
            <a:p>
              <a:pPr>
                <a:defRPr sz="2400"/>
              </a:pPr>
              <a:r>
                <a:t>   --Agatha Christie</a:t>
              </a:r>
            </a:p>
          </p:txBody>
        </p:sp>
        <p:sp>
          <p:nvSpPr>
            <p:cNvPr id="142" name="suspicion."/>
            <p:cNvSpPr txBox="1"/>
            <p:nvPr/>
          </p:nvSpPr>
          <p:spPr>
            <a:xfrm>
              <a:off x="0" y="504825"/>
              <a:ext cx="17287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suspicion.</a:t>
              </a:r>
            </a:p>
          </p:txBody>
        </p:sp>
        <p:sp>
          <p:nvSpPr>
            <p:cNvPr id="143" name="No one of us can be completely"/>
            <p:cNvSpPr txBox="1"/>
            <p:nvPr/>
          </p:nvSpPr>
          <p:spPr>
            <a:xfrm>
              <a:off x="0" y="0"/>
              <a:ext cx="46085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No one of us can be completely</a:t>
              </a:r>
            </a:p>
          </p:txBody>
        </p:sp>
        <p:sp>
          <p:nvSpPr>
            <p:cNvPr id="144" name="from"/>
            <p:cNvSpPr txBox="1"/>
            <p:nvPr/>
          </p:nvSpPr>
          <p:spPr>
            <a:xfrm>
              <a:off x="6553200" y="0"/>
              <a:ext cx="8636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from</a:t>
              </a:r>
            </a:p>
          </p:txBody>
        </p:sp>
      </p:grpSp>
      <p:sp>
        <p:nvSpPr>
          <p:cNvPr id="146" name="exonerated"/>
          <p:cNvSpPr txBox="1"/>
          <p:nvPr/>
        </p:nvSpPr>
        <p:spPr>
          <a:xfrm>
            <a:off x="4356100" y="2997200"/>
            <a:ext cx="1800225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exonerated</a:t>
            </a:r>
          </a:p>
        </p:txBody>
      </p:sp>
      <p:grpSp>
        <p:nvGrpSpPr>
          <p:cNvPr id="151" name="Group"/>
          <p:cNvGrpSpPr/>
          <p:nvPr/>
        </p:nvGrpSpPr>
        <p:grpSpPr>
          <a:xfrm>
            <a:off x="0" y="2997200"/>
            <a:ext cx="8388350" cy="1945194"/>
            <a:chOff x="0" y="0"/>
            <a:chExt cx="8388350" cy="1945193"/>
          </a:xfrm>
        </p:grpSpPr>
        <p:sp>
          <p:nvSpPr>
            <p:cNvPr id="147" name="The Eldest…"/>
            <p:cNvSpPr txBox="1"/>
            <p:nvPr/>
          </p:nvSpPr>
          <p:spPr>
            <a:xfrm>
              <a:off x="4067175" y="1152525"/>
              <a:ext cx="3960813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Eldest</a:t>
              </a:r>
            </a:p>
            <a:p>
              <a:pPr>
                <a:defRPr sz="2400"/>
              </a:pPr>
              <a:r>
                <a:t>   --Christopher Paolini</a:t>
              </a:r>
            </a:p>
          </p:txBody>
        </p:sp>
        <p:sp>
          <p:nvSpPr>
            <p:cNvPr id="148" name="She knew that even if she was"/>
            <p:cNvSpPr txBox="1"/>
            <p:nvPr/>
          </p:nvSpPr>
          <p:spPr>
            <a:xfrm>
              <a:off x="0" y="0"/>
              <a:ext cx="43561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She knew that even if she was</a:t>
              </a:r>
            </a:p>
          </p:txBody>
        </p:sp>
        <p:sp>
          <p:nvSpPr>
            <p:cNvPr id="149" name="she could not return to her previous existence."/>
            <p:cNvSpPr txBox="1"/>
            <p:nvPr/>
          </p:nvSpPr>
          <p:spPr>
            <a:xfrm>
              <a:off x="0" y="503237"/>
              <a:ext cx="687705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she could not return to her previous existence.</a:t>
              </a:r>
            </a:p>
          </p:txBody>
        </p:sp>
        <p:sp>
          <p:nvSpPr>
            <p:cNvPr id="150" name="of the murder,"/>
            <p:cNvSpPr txBox="1"/>
            <p:nvPr/>
          </p:nvSpPr>
          <p:spPr>
            <a:xfrm>
              <a:off x="6156325" y="0"/>
              <a:ext cx="22320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of the murder,</a:t>
              </a:r>
            </a:p>
          </p:txBody>
        </p:sp>
      </p:grpSp>
      <p:grpSp>
        <p:nvGrpSpPr>
          <p:cNvPr id="154" name="Group"/>
          <p:cNvGrpSpPr/>
          <p:nvPr/>
        </p:nvGrpSpPr>
        <p:grpSpPr>
          <a:xfrm>
            <a:off x="808037" y="5132387"/>
            <a:ext cx="4889501" cy="1673226"/>
            <a:chOff x="0" y="0"/>
            <a:chExt cx="4889500" cy="1673225"/>
          </a:xfrm>
        </p:grpSpPr>
        <p:sp>
          <p:nvSpPr>
            <p:cNvPr id="152" name="syn: vindicate, pardon…"/>
            <p:cNvSpPr/>
            <p:nvPr/>
          </p:nvSpPr>
          <p:spPr>
            <a:xfrm>
              <a:off x="0" y="403225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syn: vindicate, pardon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ant: condemn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related: onus (burden)</a:t>
              </a:r>
            </a:p>
          </p:txBody>
        </p:sp>
        <p:sp>
          <p:nvSpPr>
            <p:cNvPr id="153" name="Forms:   N: exoneration…"/>
            <p:cNvSpPr/>
            <p:nvPr/>
          </p:nvSpPr>
          <p:spPr>
            <a:xfrm>
              <a:off x="3619500" y="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  N: exoneration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exonerate, exonerates,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exonerated, exonerating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00        Adv: 00</a:t>
              </a:r>
            </a:p>
          </p:txBody>
        </p:sp>
      </p:grpSp>
      <p:sp>
        <p:nvSpPr>
          <p:cNvPr id="155" name="Any form of the word “exonerate” will appear once…"/>
          <p:cNvSpPr txBox="1"/>
          <p:nvPr/>
        </p:nvSpPr>
        <p:spPr>
          <a:xfrm>
            <a:off x="5219700" y="981075"/>
            <a:ext cx="3475544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“exonerate”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4,359 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3" grpId="11"/>
      <p:bldP build="whole" bldLvl="1" animBg="1" rev="0" advAuto="0" spid="132" grpId="4"/>
      <p:bldP build="whole" bldLvl="1" animBg="1" rev="0" advAuto="0" spid="127" grpId="3"/>
      <p:bldP build="whole" bldLvl="1" animBg="1" rev="0" advAuto="0" spid="131" grpId="1"/>
      <p:bldP build="whole" bldLvl="1" animBg="1" rev="0" advAuto="0" spid="140" grpId="5"/>
      <p:bldP build="whole" bldLvl="1" animBg="1" rev="0" advAuto="0" spid="140" grpId="6"/>
      <p:bldP build="whole" bldLvl="1" animBg="1" rev="0" advAuto="0" spid="131" grpId="2"/>
      <p:bldP build="whole" bldLvl="1" animBg="1" rev="0" advAuto="0" spid="132" grpId="7"/>
      <p:bldP build="whole" bldLvl="1" animBg="1" rev="0" advAuto="0" spid="151" grpId="13"/>
      <p:bldP build="whole" bldLvl="1" animBg="1" rev="0" advAuto="0" spid="134" grpId="14"/>
      <p:bldP build="whole" bldLvl="1" animBg="1" rev="0" advAuto="0" spid="146" grpId="12"/>
      <p:bldP build="whole" bldLvl="1" animBg="1" rev="0" advAuto="0" spid="145" grpId="9"/>
      <p:bldP build="whole" bldLvl="1" animBg="1" rev="0" advAuto="0" spid="145" grpId="10"/>
      <p:bldP build="whole" bldLvl="1" animBg="1" rev="0" advAuto="0" spid="133" grpId="8"/>
      <p:bldP build="whole" bldLvl="1" animBg="1" rev="0" advAuto="0" spid="154" grpId="1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intive"/>
          <p:cNvSpPr txBox="1"/>
          <p:nvPr/>
        </p:nvSpPr>
        <p:spPr>
          <a:xfrm>
            <a:off x="1116012" y="3573462"/>
            <a:ext cx="1439863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plaintive</a:t>
            </a:r>
          </a:p>
        </p:txBody>
      </p:sp>
      <p:sp>
        <p:nvSpPr>
          <p:cNvPr id="158" name="plaintively."/>
          <p:cNvSpPr txBox="1"/>
          <p:nvPr/>
        </p:nvSpPr>
        <p:spPr>
          <a:xfrm>
            <a:off x="4932362" y="1989137"/>
            <a:ext cx="194468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plaintively.</a:t>
            </a:r>
          </a:p>
        </p:txBody>
      </p:sp>
      <p:grpSp>
        <p:nvGrpSpPr>
          <p:cNvPr id="161" name="Group"/>
          <p:cNvGrpSpPr/>
          <p:nvPr/>
        </p:nvGrpSpPr>
        <p:grpSpPr>
          <a:xfrm>
            <a:off x="250825" y="1989137"/>
            <a:ext cx="7850188" cy="1727707"/>
            <a:chOff x="0" y="0"/>
            <a:chExt cx="7850187" cy="1727706"/>
          </a:xfrm>
        </p:grpSpPr>
        <p:sp>
          <p:nvSpPr>
            <p:cNvPr id="159" name="“I don’t want no trouble,” he said"/>
            <p:cNvSpPr txBox="1"/>
            <p:nvPr/>
          </p:nvSpPr>
          <p:spPr>
            <a:xfrm>
              <a:off x="0" y="0"/>
              <a:ext cx="46815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“I don’t want no trouble,” he said</a:t>
              </a:r>
            </a:p>
          </p:txBody>
        </p:sp>
        <p:sp>
          <p:nvSpPr>
            <p:cNvPr id="160" name="Of Mice and Men…"/>
            <p:cNvSpPr txBox="1"/>
            <p:nvPr/>
          </p:nvSpPr>
          <p:spPr>
            <a:xfrm>
              <a:off x="5329237" y="935037"/>
              <a:ext cx="25209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Of Mice and Men</a:t>
              </a:r>
            </a:p>
            <a:p>
              <a:pPr>
                <a:defRPr sz="2400"/>
              </a:pPr>
              <a:r>
                <a:t>--John Steinbeck</a:t>
              </a:r>
            </a:p>
          </p:txBody>
        </p:sp>
      </p:grpSp>
      <p:sp>
        <p:nvSpPr>
          <p:cNvPr id="162" name="plaintive"/>
          <p:cNvSpPr txBox="1"/>
          <p:nvPr/>
        </p:nvSpPr>
        <p:spPr>
          <a:xfrm>
            <a:off x="684212" y="3141662"/>
            <a:ext cx="1441451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plaintive</a:t>
            </a:r>
          </a:p>
        </p:txBody>
      </p:sp>
      <p:sp>
        <p:nvSpPr>
          <p:cNvPr id="163" name="plaintive"/>
          <p:cNvSpPr txBox="1"/>
          <p:nvPr/>
        </p:nvSpPr>
        <p:spPr>
          <a:xfrm>
            <a:off x="6948487" y="5084762"/>
            <a:ext cx="1366839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plaintive</a:t>
            </a:r>
          </a:p>
        </p:txBody>
      </p:sp>
      <p:grpSp>
        <p:nvGrpSpPr>
          <p:cNvPr id="168" name="Group"/>
          <p:cNvGrpSpPr/>
          <p:nvPr/>
        </p:nvGrpSpPr>
        <p:grpSpPr>
          <a:xfrm>
            <a:off x="323850" y="3573462"/>
            <a:ext cx="8280400" cy="1295907"/>
            <a:chOff x="0" y="0"/>
            <a:chExt cx="8280400" cy="1295906"/>
          </a:xfrm>
        </p:grpSpPr>
        <p:sp>
          <p:nvSpPr>
            <p:cNvPr id="164" name="The"/>
            <p:cNvSpPr txBox="1"/>
            <p:nvPr/>
          </p:nvSpPr>
          <p:spPr>
            <a:xfrm>
              <a:off x="0" y="0"/>
              <a:ext cx="7921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 </a:t>
              </a:r>
            </a:p>
          </p:txBody>
        </p:sp>
        <p:sp>
          <p:nvSpPr>
            <p:cNvPr id="165" name="melody, sung in low tones, spoke beyond"/>
            <p:cNvSpPr txBox="1"/>
            <p:nvPr/>
          </p:nvSpPr>
          <p:spPr>
            <a:xfrm>
              <a:off x="2160587" y="0"/>
              <a:ext cx="61198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melody, sung in low tones, spoke beyond</a:t>
              </a:r>
            </a:p>
          </p:txBody>
        </p:sp>
        <p:sp>
          <p:nvSpPr>
            <p:cNvPr id="166" name="its notes."/>
            <p:cNvSpPr txBox="1"/>
            <p:nvPr/>
          </p:nvSpPr>
          <p:spPr>
            <a:xfrm>
              <a:off x="0" y="503237"/>
              <a:ext cx="151130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its notes.</a:t>
              </a:r>
            </a:p>
          </p:txBody>
        </p:sp>
        <p:sp>
          <p:nvSpPr>
            <p:cNvPr id="167" name="Black: The Birth of Evil…"/>
            <p:cNvSpPr txBox="1"/>
            <p:nvPr/>
          </p:nvSpPr>
          <p:spPr>
            <a:xfrm>
              <a:off x="1511300" y="503237"/>
              <a:ext cx="3457575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Black: The Birth of Evil</a:t>
              </a:r>
            </a:p>
            <a:p>
              <a:pPr>
                <a:defRPr sz="2400"/>
              </a:pPr>
              <a:r>
                <a:t>   --Ted Dekker</a:t>
              </a:r>
            </a:p>
          </p:txBody>
        </p:sp>
      </p:grpSp>
      <p:pic>
        <p:nvPicPr>
          <p:cNvPr id="169" name="ANd9GcTELDWkARa9rJUMhsvP3ASQHhrMe0tI-4RuRJrqy5evnYGHZE7N.jpg" descr="ANd9GcTELDWkARa9rJUMhsvP3ASQHhrMe0tI-4RuRJrqy5evnYGHZE7N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3" name="Group"/>
          <p:cNvGrpSpPr/>
          <p:nvPr/>
        </p:nvGrpSpPr>
        <p:grpSpPr>
          <a:xfrm>
            <a:off x="250825" y="2636837"/>
            <a:ext cx="8642350" cy="1584832"/>
            <a:chOff x="0" y="0"/>
            <a:chExt cx="8642350" cy="1584831"/>
          </a:xfrm>
        </p:grpSpPr>
        <p:sp>
          <p:nvSpPr>
            <p:cNvPr id="170" name="She made a sound I had not heard them make before, a"/>
            <p:cNvSpPr txBox="1"/>
            <p:nvPr/>
          </p:nvSpPr>
          <p:spPr>
            <a:xfrm>
              <a:off x="0" y="0"/>
              <a:ext cx="86423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She made a sound I had not heard them make before, a</a:t>
              </a:r>
            </a:p>
          </p:txBody>
        </p:sp>
        <p:sp>
          <p:nvSpPr>
            <p:cNvPr id="171" name="shriek."/>
            <p:cNvSpPr txBox="1"/>
            <p:nvPr/>
          </p:nvSpPr>
          <p:spPr>
            <a:xfrm>
              <a:off x="1871662" y="504825"/>
              <a:ext cx="11509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shriek.</a:t>
              </a:r>
            </a:p>
          </p:txBody>
        </p:sp>
        <p:sp>
          <p:nvSpPr>
            <p:cNvPr id="172" name="Airborn…"/>
            <p:cNvSpPr txBox="1"/>
            <p:nvPr/>
          </p:nvSpPr>
          <p:spPr>
            <a:xfrm>
              <a:off x="2592387" y="792162"/>
              <a:ext cx="39608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Airborn</a:t>
              </a:r>
            </a:p>
            <a:p>
              <a:pPr>
                <a:defRPr sz="2400"/>
              </a:pPr>
              <a:r>
                <a:t>   --Kenneth Oppel</a:t>
              </a:r>
            </a:p>
          </p:txBody>
        </p:sp>
      </p:grpSp>
      <p:grpSp>
        <p:nvGrpSpPr>
          <p:cNvPr id="177" name="Group"/>
          <p:cNvGrpSpPr/>
          <p:nvPr/>
        </p:nvGrpSpPr>
        <p:grpSpPr>
          <a:xfrm>
            <a:off x="250825" y="5084762"/>
            <a:ext cx="6697663" cy="1297494"/>
            <a:chOff x="0" y="0"/>
            <a:chExt cx="6697662" cy="1297493"/>
          </a:xfrm>
        </p:grpSpPr>
        <p:sp>
          <p:nvSpPr>
            <p:cNvPr id="174" name="The Guardian…"/>
            <p:cNvSpPr txBox="1"/>
            <p:nvPr/>
          </p:nvSpPr>
          <p:spPr>
            <a:xfrm>
              <a:off x="3384550" y="504825"/>
              <a:ext cx="30241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Guardian</a:t>
              </a:r>
            </a:p>
            <a:p>
              <a:pPr>
                <a:defRPr sz="2400"/>
              </a:pPr>
              <a:r>
                <a:t>   --Nicholas Sparks</a:t>
              </a:r>
            </a:p>
          </p:txBody>
        </p:sp>
        <p:sp>
          <p:nvSpPr>
            <p:cNvPr id="175" name="“I don’t want to talk to you,” she said, hating her"/>
            <p:cNvSpPr txBox="1"/>
            <p:nvPr/>
          </p:nvSpPr>
          <p:spPr>
            <a:xfrm>
              <a:off x="0" y="0"/>
              <a:ext cx="66976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“I don’t want to talk to you,” she said, hating her</a:t>
              </a:r>
            </a:p>
          </p:txBody>
        </p:sp>
        <p:sp>
          <p:nvSpPr>
            <p:cNvPr id="176" name="tone."/>
            <p:cNvSpPr txBox="1"/>
            <p:nvPr/>
          </p:nvSpPr>
          <p:spPr>
            <a:xfrm>
              <a:off x="0" y="504825"/>
              <a:ext cx="9366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tone.</a:t>
              </a:r>
            </a:p>
          </p:txBody>
        </p:sp>
      </p:grpSp>
      <p:grpSp>
        <p:nvGrpSpPr>
          <p:cNvPr id="182" name="Group"/>
          <p:cNvGrpSpPr/>
          <p:nvPr/>
        </p:nvGrpSpPr>
        <p:grpSpPr>
          <a:xfrm>
            <a:off x="3040062" y="63500"/>
            <a:ext cx="5727701" cy="1868994"/>
            <a:chOff x="0" y="0"/>
            <a:chExt cx="5727700" cy="1868993"/>
          </a:xfrm>
        </p:grpSpPr>
        <p:sp>
          <p:nvSpPr>
            <p:cNvPr id="178" name="Plaintive: mournful; expressing sadness…"/>
            <p:cNvSpPr txBox="1"/>
            <p:nvPr/>
          </p:nvSpPr>
          <p:spPr>
            <a:xfrm>
              <a:off x="71437" y="0"/>
              <a:ext cx="5474753" cy="7926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Plaintive: mournful; expressing sadness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through a sound</a:t>
              </a:r>
            </a:p>
          </p:txBody>
        </p:sp>
        <p:grpSp>
          <p:nvGrpSpPr>
            <p:cNvPr id="181" name="Group"/>
            <p:cNvGrpSpPr/>
            <p:nvPr/>
          </p:nvGrpSpPr>
          <p:grpSpPr>
            <a:xfrm>
              <a:off x="0" y="557212"/>
              <a:ext cx="5727700" cy="1311782"/>
              <a:chOff x="0" y="0"/>
              <a:chExt cx="5727700" cy="1311781"/>
            </a:xfrm>
          </p:grpSpPr>
          <p:sp>
            <p:nvSpPr>
              <p:cNvPr id="179" name="syn: sorrowful…"/>
              <p:cNvSpPr txBox="1"/>
              <p:nvPr/>
            </p:nvSpPr>
            <p:spPr>
              <a:xfrm>
                <a:off x="0" y="163512"/>
                <a:ext cx="2900363" cy="1148270"/>
              </a:xfrm>
              <a:prstGeom prst="rect">
                <a:avLst/>
              </a:pr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defRPr sz="2400">
                    <a:solidFill>
                      <a:srgbClr val="F8F8F8"/>
                    </a:solidFill>
                  </a:defRPr>
                </a:pPr>
                <a:r>
                  <a:t>syn: sorrowful</a:t>
                </a:r>
              </a:p>
              <a:p>
                <a:pPr>
                  <a:defRPr sz="2400">
                    <a:solidFill>
                      <a:srgbClr val="F8F8F8"/>
                    </a:solidFill>
                  </a:defRPr>
                </a:pPr>
                <a:r>
                  <a:t>ant: cheerful</a:t>
                </a:r>
              </a:p>
              <a:p>
                <a:pPr>
                  <a:defRPr sz="2400">
                    <a:solidFill>
                      <a:srgbClr val="F8F8F8"/>
                    </a:solidFill>
                  </a:defRPr>
                </a:pPr>
                <a:r>
                  <a:t>relative: complain</a:t>
                </a:r>
              </a:p>
            </p:txBody>
          </p:sp>
          <p:sp>
            <p:nvSpPr>
              <p:cNvPr id="180" name="Forms: N: 00…"/>
              <p:cNvSpPr txBox="1"/>
              <p:nvPr/>
            </p:nvSpPr>
            <p:spPr>
              <a:xfrm>
                <a:off x="2827337" y="0"/>
                <a:ext cx="2900363" cy="1251531"/>
              </a:xfrm>
              <a:prstGeom prst="rect">
                <a:avLst/>
              </a:prstGeom>
              <a:solidFill>
                <a:srgbClr val="80808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defRPr sz="2000">
                    <a:solidFill>
                      <a:srgbClr val="F8F8F8"/>
                    </a:solidFill>
                  </a:defRPr>
                </a:pPr>
                <a:r>
                  <a:t>Forms: N: 00</a:t>
                </a:r>
              </a:p>
              <a:p>
                <a:pPr>
                  <a:defRPr sz="2000">
                    <a:solidFill>
                      <a:srgbClr val="F8F8F8"/>
                    </a:solidFill>
                  </a:defRPr>
                </a:pPr>
                <a:r>
                  <a:t>V: 00</a:t>
                </a:r>
              </a:p>
              <a:p>
                <a:pPr>
                  <a:defRPr sz="2000">
                    <a:solidFill>
                      <a:srgbClr val="F8F8F8"/>
                    </a:solidFill>
                  </a:defRPr>
                </a:pPr>
                <a:r>
                  <a:t>Adj: plaintive</a:t>
                </a:r>
              </a:p>
              <a:p>
                <a:pPr>
                  <a:defRPr sz="2000">
                    <a:solidFill>
                      <a:srgbClr val="F8F8F8"/>
                    </a:solidFill>
                  </a:defRPr>
                </a:pPr>
                <a:r>
                  <a:t>Adj: plaintively</a:t>
                </a:r>
              </a:p>
            </p:txBody>
          </p:sp>
        </p:grpSp>
      </p:grpSp>
      <p:sp>
        <p:nvSpPr>
          <p:cNvPr id="183" name="Any form of the word “plaintive” will appear once…"/>
          <p:cNvSpPr txBox="1"/>
          <p:nvPr/>
        </p:nvSpPr>
        <p:spPr>
          <a:xfrm>
            <a:off x="395287" y="6400800"/>
            <a:ext cx="3356854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“plaintive”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1,021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3" grpId="9"/>
      <p:bldP build="whole" bldLvl="1" animBg="1" rev="0" advAuto="0" spid="173" grpId="10"/>
      <p:bldP build="whole" bldLvl="1" animBg="1" rev="0" advAuto="0" spid="162" grpId="11"/>
      <p:bldP build="whole" bldLvl="1" animBg="1" rev="0" advAuto="0" spid="177" grpId="13"/>
      <p:bldP build="whole" bldLvl="1" animBg="1" rev="0" advAuto="0" spid="168" grpId="5"/>
      <p:bldP build="whole" bldLvl="1" animBg="1" rev="0" advAuto="0" spid="168" grpId="6"/>
      <p:bldP build="whole" bldLvl="1" animBg="1" rev="0" advAuto="0" spid="161" grpId="1"/>
      <p:bldP build="whole" bldLvl="1" animBg="1" rev="0" advAuto="0" spid="182" grpId="14"/>
      <p:bldP build="whole" bldLvl="1" animBg="1" rev="0" advAuto="0" spid="158" grpId="2"/>
      <p:bldP build="whole" bldLvl="1" animBg="1" rev="0" advAuto="0" spid="157" grpId="4"/>
      <p:bldP build="whole" bldLvl="1" animBg="1" rev="0" advAuto="0" spid="161" grpId="3"/>
      <p:bldP build="whole" bldLvl="1" animBg="1" rev="0" advAuto="0" spid="157" grpId="7"/>
      <p:bldP build="whole" bldLvl="1" animBg="1" rev="0" advAuto="0" spid="163" grpId="12"/>
      <p:bldP build="whole" bldLvl="1" animBg="1" rev="0" advAuto="0" spid="162" grpId="8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erfidy"/>
          <p:cNvSpPr txBox="1"/>
          <p:nvPr/>
        </p:nvSpPr>
        <p:spPr>
          <a:xfrm>
            <a:off x="3132137" y="3213100"/>
            <a:ext cx="1439863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perfidy</a:t>
            </a:r>
          </a:p>
        </p:txBody>
      </p:sp>
      <p:grpSp>
        <p:nvGrpSpPr>
          <p:cNvPr id="189" name="Group"/>
          <p:cNvGrpSpPr/>
          <p:nvPr/>
        </p:nvGrpSpPr>
        <p:grpSpPr>
          <a:xfrm>
            <a:off x="323850" y="4365625"/>
            <a:ext cx="8569325" cy="1800731"/>
            <a:chOff x="0" y="0"/>
            <a:chExt cx="8569325" cy="1800731"/>
          </a:xfrm>
        </p:grpSpPr>
        <p:sp>
          <p:nvSpPr>
            <p:cNvPr id="186" name="should be left there to remind the Irish of English"/>
            <p:cNvSpPr txBox="1"/>
            <p:nvPr/>
          </p:nvSpPr>
          <p:spPr>
            <a:xfrm>
              <a:off x="0" y="503237"/>
              <a:ext cx="6840538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should be left there to remind the Irish of English</a:t>
              </a:r>
            </a:p>
          </p:txBody>
        </p:sp>
        <p:sp>
          <p:nvSpPr>
            <p:cNvPr id="187" name="Angela’s Ashes…"/>
            <p:cNvSpPr txBox="1"/>
            <p:nvPr/>
          </p:nvSpPr>
          <p:spPr>
            <a:xfrm>
              <a:off x="3960812" y="1008062"/>
              <a:ext cx="28082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Angela’s Ashes</a:t>
              </a:r>
            </a:p>
            <a:p>
              <a:pPr>
                <a:defRPr sz="2400"/>
              </a:pPr>
              <a:r>
                <a:t>   --Frank McCourt</a:t>
              </a:r>
            </a:p>
          </p:txBody>
        </p:sp>
        <p:sp>
          <p:nvSpPr>
            <p:cNvPr id="188" name="He says you’ll see the bullet holes all over the front and they"/>
            <p:cNvSpPr txBox="1"/>
            <p:nvPr/>
          </p:nvSpPr>
          <p:spPr>
            <a:xfrm>
              <a:off x="0" y="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He says you’ll see the bullet holes all over the front and they</a:t>
              </a:r>
            </a:p>
          </p:txBody>
        </p:sp>
      </p:grpSp>
      <p:sp>
        <p:nvSpPr>
          <p:cNvPr id="190" name="perfidy"/>
          <p:cNvSpPr txBox="1"/>
          <p:nvPr/>
        </p:nvSpPr>
        <p:spPr>
          <a:xfrm>
            <a:off x="3492500" y="2276475"/>
            <a:ext cx="115093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perfidy</a:t>
            </a:r>
          </a:p>
        </p:txBody>
      </p:sp>
      <p:sp>
        <p:nvSpPr>
          <p:cNvPr id="191" name="perfidy,"/>
          <p:cNvSpPr txBox="1"/>
          <p:nvPr/>
        </p:nvSpPr>
        <p:spPr>
          <a:xfrm>
            <a:off x="2484437" y="3213100"/>
            <a:ext cx="1225551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perfidy,</a:t>
            </a:r>
          </a:p>
        </p:txBody>
      </p:sp>
      <p:sp>
        <p:nvSpPr>
          <p:cNvPr id="192" name="perfidy."/>
          <p:cNvSpPr txBox="1"/>
          <p:nvPr/>
        </p:nvSpPr>
        <p:spPr>
          <a:xfrm>
            <a:off x="7164387" y="4868862"/>
            <a:ext cx="1366839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perfidy.</a:t>
            </a:r>
          </a:p>
        </p:txBody>
      </p:sp>
      <p:grpSp>
        <p:nvGrpSpPr>
          <p:cNvPr id="197" name="Group"/>
          <p:cNvGrpSpPr/>
          <p:nvPr/>
        </p:nvGrpSpPr>
        <p:grpSpPr>
          <a:xfrm>
            <a:off x="179387" y="2276475"/>
            <a:ext cx="8569326" cy="1729294"/>
            <a:chOff x="0" y="0"/>
            <a:chExt cx="8569325" cy="1729293"/>
          </a:xfrm>
        </p:grpSpPr>
        <p:sp>
          <p:nvSpPr>
            <p:cNvPr id="193" name="dangerous neighborhood and ordered her throat cut."/>
            <p:cNvSpPr txBox="1"/>
            <p:nvPr/>
          </p:nvSpPr>
          <p:spPr>
            <a:xfrm>
              <a:off x="504825" y="504825"/>
              <a:ext cx="80645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dangerous neighborhood and ordered her throat cut.</a:t>
              </a:r>
            </a:p>
          </p:txBody>
        </p:sp>
        <p:sp>
          <p:nvSpPr>
            <p:cNvPr id="194" name="So, she discovered my"/>
            <p:cNvSpPr txBox="1"/>
            <p:nvPr/>
          </p:nvSpPr>
          <p:spPr>
            <a:xfrm>
              <a:off x="0" y="0"/>
              <a:ext cx="33131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So, she discovered my </a:t>
              </a:r>
            </a:p>
          </p:txBody>
        </p:sp>
        <p:sp>
          <p:nvSpPr>
            <p:cNvPr id="195" name="and I had her lured to a"/>
            <p:cNvSpPr txBox="1"/>
            <p:nvPr/>
          </p:nvSpPr>
          <p:spPr>
            <a:xfrm>
              <a:off x="4464050" y="0"/>
              <a:ext cx="410527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I had her lured to a</a:t>
              </a:r>
            </a:p>
          </p:txBody>
        </p:sp>
        <p:sp>
          <p:nvSpPr>
            <p:cNvPr id="196" name="Glory in Death…"/>
            <p:cNvSpPr txBox="1"/>
            <p:nvPr/>
          </p:nvSpPr>
          <p:spPr>
            <a:xfrm>
              <a:off x="3671887" y="936625"/>
              <a:ext cx="2449513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Glory in Death</a:t>
              </a:r>
            </a:p>
            <a:p>
              <a:pPr>
                <a:defRPr sz="2400"/>
              </a:pPr>
              <a:r>
                <a:t>   --J.D. Robb</a:t>
              </a:r>
            </a:p>
          </p:txBody>
        </p:sp>
      </p:grpSp>
      <p:pic>
        <p:nvPicPr>
          <p:cNvPr id="198" name="ANd9GcQbu0rUwnLHHVAQBY2qleNfF2F3jJDgkX27QYVctdoa3RsjyKT2.jpg" descr="ANd9GcQbu0rUwnLHHVAQBY2qleNfF2F3jJDgkX27QYVctdoa3RsjyKT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2466975" cy="1847851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Perfidy: betrayal"/>
          <p:cNvSpPr txBox="1"/>
          <p:nvPr/>
        </p:nvSpPr>
        <p:spPr>
          <a:xfrm>
            <a:off x="2987675" y="0"/>
            <a:ext cx="2306499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Perfidy: betrayal</a:t>
            </a:r>
          </a:p>
        </p:txBody>
      </p:sp>
      <p:grpSp>
        <p:nvGrpSpPr>
          <p:cNvPr id="202" name="Group"/>
          <p:cNvGrpSpPr/>
          <p:nvPr/>
        </p:nvGrpSpPr>
        <p:grpSpPr>
          <a:xfrm>
            <a:off x="2771775" y="188912"/>
            <a:ext cx="6107113" cy="1791207"/>
            <a:chOff x="0" y="0"/>
            <a:chExt cx="6107112" cy="1791205"/>
          </a:xfrm>
        </p:grpSpPr>
        <p:sp>
          <p:nvSpPr>
            <p:cNvPr id="200" name="syn: treachery; infidelity;…"/>
            <p:cNvSpPr txBox="1"/>
            <p:nvPr/>
          </p:nvSpPr>
          <p:spPr>
            <a:xfrm>
              <a:off x="0" y="287337"/>
              <a:ext cx="3836988" cy="1503870"/>
            </a:xfrm>
            <a:prstGeom prst="rect">
              <a:avLst/>
            </a:prstGeom>
            <a:solidFill>
              <a:srgbClr val="80808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syn: treachery; infidelity;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untrustworthiness;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faithlessness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ant: fidelity, loyalty</a:t>
              </a:r>
            </a:p>
          </p:txBody>
        </p:sp>
        <p:sp>
          <p:nvSpPr>
            <p:cNvPr id="201" name="Forms:…"/>
            <p:cNvSpPr txBox="1"/>
            <p:nvPr/>
          </p:nvSpPr>
          <p:spPr>
            <a:xfrm>
              <a:off x="3960812" y="0"/>
              <a:ext cx="2146301" cy="1543631"/>
            </a:xfrm>
            <a:prstGeom prst="rect">
              <a:avLst/>
            </a:prstGeom>
            <a:solidFill>
              <a:srgbClr val="80808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 u="sng">
                  <a:solidFill>
                    <a:srgbClr val="F8F8F8"/>
                  </a:solidFill>
                </a:defRPr>
              </a:pPr>
              <a:r>
                <a:t>Forms</a:t>
              </a:r>
              <a:r>
                <a:rPr u="none"/>
                <a:t>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perfidy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perfidious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Adv: perfidiously</a:t>
              </a:r>
            </a:p>
          </p:txBody>
        </p:sp>
      </p:grpSp>
      <p:grpSp>
        <p:nvGrpSpPr>
          <p:cNvPr id="207" name="Group"/>
          <p:cNvGrpSpPr/>
          <p:nvPr/>
        </p:nvGrpSpPr>
        <p:grpSpPr>
          <a:xfrm>
            <a:off x="0" y="3213100"/>
            <a:ext cx="8101013" cy="1295906"/>
            <a:chOff x="0" y="0"/>
            <a:chExt cx="8101012" cy="1295906"/>
          </a:xfrm>
        </p:grpSpPr>
        <p:sp>
          <p:nvSpPr>
            <p:cNvPr id="203" name="In spite of my"/>
            <p:cNvSpPr txBox="1"/>
            <p:nvPr/>
          </p:nvSpPr>
          <p:spPr>
            <a:xfrm>
              <a:off x="0" y="0"/>
              <a:ext cx="24844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   In spite of my </a:t>
              </a:r>
            </a:p>
          </p:txBody>
        </p:sp>
        <p:sp>
          <p:nvSpPr>
            <p:cNvPr id="204" name="HP and the Deathly Hollows…"/>
            <p:cNvSpPr txBox="1"/>
            <p:nvPr/>
          </p:nvSpPr>
          <p:spPr>
            <a:xfrm>
              <a:off x="2700337" y="503237"/>
              <a:ext cx="4319588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HP and the Deathly Hollows</a:t>
              </a:r>
              <a:r>
                <a:rPr i="0"/>
                <a:t> </a:t>
              </a:r>
            </a:p>
            <a:p>
              <a:pPr>
                <a:defRPr sz="2400"/>
              </a:pPr>
              <a:r>
                <a:t>--J.K. Rowling</a:t>
              </a:r>
            </a:p>
          </p:txBody>
        </p:sp>
        <p:sp>
          <p:nvSpPr>
            <p:cNvPr id="205" name="she was desperate to see me"/>
            <p:cNvSpPr txBox="1"/>
            <p:nvPr/>
          </p:nvSpPr>
          <p:spPr>
            <a:xfrm>
              <a:off x="3708400" y="0"/>
              <a:ext cx="43926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she was desperate to see me</a:t>
              </a:r>
            </a:p>
          </p:txBody>
        </p:sp>
        <p:sp>
          <p:nvSpPr>
            <p:cNvPr id="206" name="one more time."/>
            <p:cNvSpPr txBox="1"/>
            <p:nvPr/>
          </p:nvSpPr>
          <p:spPr>
            <a:xfrm>
              <a:off x="468312" y="503237"/>
              <a:ext cx="2232026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one more time.</a:t>
              </a:r>
            </a:p>
          </p:txBody>
        </p:sp>
      </p:grpSp>
      <p:grpSp>
        <p:nvGrpSpPr>
          <p:cNvPr id="211" name="Group"/>
          <p:cNvGrpSpPr/>
          <p:nvPr/>
        </p:nvGrpSpPr>
        <p:grpSpPr>
          <a:xfrm>
            <a:off x="827087" y="3213100"/>
            <a:ext cx="7704138" cy="1653094"/>
            <a:chOff x="0" y="0"/>
            <a:chExt cx="7704137" cy="1653093"/>
          </a:xfrm>
        </p:grpSpPr>
        <p:sp>
          <p:nvSpPr>
            <p:cNvPr id="208" name="The Once and Future King…"/>
            <p:cNvSpPr txBox="1"/>
            <p:nvPr/>
          </p:nvSpPr>
          <p:spPr>
            <a:xfrm>
              <a:off x="4535487" y="504825"/>
              <a:ext cx="3168651" cy="11482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Once and Future King</a:t>
              </a:r>
            </a:p>
            <a:p>
              <a:pPr>
                <a:defRPr sz="2400"/>
              </a:pPr>
              <a:r>
                <a:t>   --T.H. White</a:t>
              </a:r>
            </a:p>
          </p:txBody>
        </p:sp>
        <p:sp>
          <p:nvSpPr>
            <p:cNvPr id="209" name="It is ingratitude,"/>
            <p:cNvSpPr txBox="1"/>
            <p:nvPr/>
          </p:nvSpPr>
          <p:spPr>
            <a:xfrm>
              <a:off x="0" y="0"/>
              <a:ext cx="230505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It is ingratitude,</a:t>
              </a:r>
            </a:p>
          </p:txBody>
        </p:sp>
        <p:sp>
          <p:nvSpPr>
            <p:cNvPr id="210" name="treachery!"/>
            <p:cNvSpPr txBox="1"/>
            <p:nvPr/>
          </p:nvSpPr>
          <p:spPr>
            <a:xfrm>
              <a:off x="3457575" y="0"/>
              <a:ext cx="15827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treachery!</a:t>
              </a:r>
            </a:p>
          </p:txBody>
        </p:sp>
      </p:grpSp>
      <p:sp>
        <p:nvSpPr>
          <p:cNvPr id="212" name="Any form of the word “perfidy” will appear once…"/>
          <p:cNvSpPr txBox="1"/>
          <p:nvPr/>
        </p:nvSpPr>
        <p:spPr>
          <a:xfrm>
            <a:off x="395287" y="6400800"/>
            <a:ext cx="3255130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“perfidy”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1,587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11"/>
      <p:bldP build="whole" bldLvl="1" animBg="1" rev="0" advAuto="0" spid="197" grpId="1"/>
      <p:bldP build="whole" bldLvl="1" animBg="1" rev="0" advAuto="0" spid="197" grpId="2"/>
      <p:bldP build="whole" bldLvl="1" animBg="1" rev="0" advAuto="0" spid="207" grpId="5"/>
      <p:bldP build="whole" bldLvl="1" animBg="1" rev="0" advAuto="0" spid="207" grpId="6"/>
      <p:bldP build="whole" bldLvl="1" animBg="1" rev="0" advAuto="0" spid="185" grpId="12"/>
      <p:bldP build="whole" bldLvl="1" animBg="1" rev="0" advAuto="0" spid="191" grpId="4"/>
      <p:bldP build="whole" bldLvl="1" animBg="1" rev="0" advAuto="0" spid="191" grpId="7"/>
      <p:bldP build="whole" bldLvl="1" animBg="1" rev="0" advAuto="0" spid="190" grpId="3"/>
      <p:bldP build="whole" bldLvl="1" animBg="1" rev="0" advAuto="0" spid="189" grpId="9"/>
      <p:bldP build="whole" bldLvl="1" animBg="1" rev="0" advAuto="0" spid="189" grpId="10"/>
      <p:bldP build="whole" bldLvl="1" animBg="1" rev="0" advAuto="0" spid="211" grpId="13"/>
      <p:bldP build="whole" bldLvl="1" animBg="1" rev="0" advAuto="0" spid="192" grpId="8"/>
      <p:bldP build="whole" bldLvl="1" animBg="1" rev="0" advAuto="0" spid="199" grpId="14"/>
      <p:bldP build="whole" bldLvl="1" animBg="1" rev="0" advAuto="0" spid="202" grpId="1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formidable,"/>
          <p:cNvSpPr txBox="1"/>
          <p:nvPr/>
        </p:nvSpPr>
        <p:spPr>
          <a:xfrm>
            <a:off x="2916237" y="4292600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formidable,</a:t>
            </a:r>
          </a:p>
        </p:txBody>
      </p:sp>
      <p:grpSp>
        <p:nvGrpSpPr>
          <p:cNvPr id="219" name="Group"/>
          <p:cNvGrpSpPr/>
          <p:nvPr/>
        </p:nvGrpSpPr>
        <p:grpSpPr>
          <a:xfrm>
            <a:off x="250825" y="4292600"/>
            <a:ext cx="8280400" cy="1297494"/>
            <a:chOff x="0" y="0"/>
            <a:chExt cx="8280400" cy="1297493"/>
          </a:xfrm>
        </p:grpSpPr>
        <p:sp>
          <p:nvSpPr>
            <p:cNvPr id="215" name="and I am quite exhausted"/>
            <p:cNvSpPr txBox="1"/>
            <p:nvPr/>
          </p:nvSpPr>
          <p:spPr>
            <a:xfrm>
              <a:off x="4392612" y="0"/>
              <a:ext cx="38877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I am quite exhausted</a:t>
              </a:r>
            </a:p>
          </p:txBody>
        </p:sp>
        <p:sp>
          <p:nvSpPr>
            <p:cNvPr id="216" name="by it all."/>
            <p:cNvSpPr txBox="1"/>
            <p:nvPr/>
          </p:nvSpPr>
          <p:spPr>
            <a:xfrm>
              <a:off x="0" y="431800"/>
              <a:ext cx="14398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by it all. </a:t>
              </a:r>
            </a:p>
          </p:txBody>
        </p:sp>
        <p:sp>
          <p:nvSpPr>
            <p:cNvPr id="217" name="A Great and Terrible Beauty…"/>
            <p:cNvSpPr txBox="1"/>
            <p:nvPr/>
          </p:nvSpPr>
          <p:spPr>
            <a:xfrm>
              <a:off x="1441450" y="504825"/>
              <a:ext cx="4392613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 Great and Terrible Beauty</a:t>
              </a:r>
            </a:p>
            <a:p>
              <a:pPr>
                <a:defRPr sz="2400"/>
              </a:pPr>
              <a:r>
                <a:t>   --Libba Bray</a:t>
              </a:r>
            </a:p>
          </p:txBody>
        </p:sp>
        <p:sp>
          <p:nvSpPr>
            <p:cNvPr id="218" name="That will of iron is"/>
            <p:cNvSpPr txBox="1"/>
            <p:nvPr/>
          </p:nvSpPr>
          <p:spPr>
            <a:xfrm>
              <a:off x="0" y="0"/>
              <a:ext cx="26654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That will of iron is</a:t>
              </a:r>
            </a:p>
          </p:txBody>
        </p:sp>
      </p:grpSp>
      <p:sp>
        <p:nvSpPr>
          <p:cNvPr id="220" name="formidable"/>
          <p:cNvSpPr txBox="1"/>
          <p:nvPr/>
        </p:nvSpPr>
        <p:spPr>
          <a:xfrm>
            <a:off x="2843212" y="3644900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formidable</a:t>
            </a:r>
          </a:p>
        </p:txBody>
      </p:sp>
      <p:sp>
        <p:nvSpPr>
          <p:cNvPr id="221" name="formidable"/>
          <p:cNvSpPr txBox="1"/>
          <p:nvPr/>
        </p:nvSpPr>
        <p:spPr>
          <a:xfrm>
            <a:off x="6372225" y="3068637"/>
            <a:ext cx="1873250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formidable</a:t>
            </a:r>
          </a:p>
        </p:txBody>
      </p:sp>
      <p:grpSp>
        <p:nvGrpSpPr>
          <p:cNvPr id="225" name="Group"/>
          <p:cNvGrpSpPr/>
          <p:nvPr/>
        </p:nvGrpSpPr>
        <p:grpSpPr>
          <a:xfrm>
            <a:off x="250825" y="3068637"/>
            <a:ext cx="6192838" cy="1368932"/>
            <a:chOff x="0" y="0"/>
            <a:chExt cx="6192837" cy="1368931"/>
          </a:xfrm>
        </p:grpSpPr>
        <p:sp>
          <p:nvSpPr>
            <p:cNvPr id="222" name="self-control."/>
            <p:cNvSpPr txBox="1"/>
            <p:nvPr/>
          </p:nvSpPr>
          <p:spPr>
            <a:xfrm>
              <a:off x="0" y="576262"/>
              <a:ext cx="1873250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self-control.</a:t>
              </a:r>
            </a:p>
          </p:txBody>
        </p:sp>
        <p:sp>
          <p:nvSpPr>
            <p:cNvPr id="223" name="For a moment, the girl seemed to lose her"/>
            <p:cNvSpPr txBox="1"/>
            <p:nvPr/>
          </p:nvSpPr>
          <p:spPr>
            <a:xfrm>
              <a:off x="0" y="0"/>
              <a:ext cx="61928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For a moment, the girl seemed to lose her</a:t>
              </a:r>
            </a:p>
          </p:txBody>
        </p:sp>
        <p:sp>
          <p:nvSpPr>
            <p:cNvPr id="224" name="Eldest…"/>
            <p:cNvSpPr txBox="1"/>
            <p:nvPr/>
          </p:nvSpPr>
          <p:spPr>
            <a:xfrm>
              <a:off x="1944687" y="576262"/>
              <a:ext cx="36004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Eldest</a:t>
              </a:r>
            </a:p>
            <a:p>
              <a:pPr>
                <a:defRPr sz="2400"/>
              </a:pPr>
              <a:r>
                <a:t>    --Christopher Paolini</a:t>
              </a:r>
            </a:p>
          </p:txBody>
        </p:sp>
      </p:grpSp>
      <p:sp>
        <p:nvSpPr>
          <p:cNvPr id="226" name="Formidable: intimidating in size and power"/>
          <p:cNvSpPr txBox="1"/>
          <p:nvPr/>
        </p:nvSpPr>
        <p:spPr>
          <a:xfrm>
            <a:off x="2484437" y="0"/>
            <a:ext cx="5796519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solidFill>
                  <a:srgbClr val="F8F8F8"/>
                </a:solidFill>
              </a:defRPr>
            </a:lvl1pPr>
          </a:lstStyle>
          <a:p>
            <a:pPr/>
            <a:r>
              <a:t>Formidable: intimidating in size and power</a:t>
            </a:r>
          </a:p>
        </p:txBody>
      </p:sp>
      <p:grpSp>
        <p:nvGrpSpPr>
          <p:cNvPr id="230" name="Group"/>
          <p:cNvGrpSpPr/>
          <p:nvPr/>
        </p:nvGrpSpPr>
        <p:grpSpPr>
          <a:xfrm>
            <a:off x="179387" y="2276475"/>
            <a:ext cx="7345364" cy="1297494"/>
            <a:chOff x="0" y="0"/>
            <a:chExt cx="7345362" cy="1297493"/>
          </a:xfrm>
        </p:grpSpPr>
        <p:sp>
          <p:nvSpPr>
            <p:cNvPr id="227" name="You would make a"/>
            <p:cNvSpPr txBox="1"/>
            <p:nvPr/>
          </p:nvSpPr>
          <p:spPr>
            <a:xfrm>
              <a:off x="0" y="0"/>
              <a:ext cx="30241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You would make a</a:t>
              </a:r>
            </a:p>
          </p:txBody>
        </p:sp>
        <p:sp>
          <p:nvSpPr>
            <p:cNvPr id="228" name="opponent, I’m sure."/>
            <p:cNvSpPr txBox="1"/>
            <p:nvPr/>
          </p:nvSpPr>
          <p:spPr>
            <a:xfrm>
              <a:off x="4464050" y="0"/>
              <a:ext cx="28082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opponent, I’m sure.</a:t>
              </a:r>
            </a:p>
          </p:txBody>
        </p:sp>
        <p:sp>
          <p:nvSpPr>
            <p:cNvPr id="229" name="Brisingr…"/>
            <p:cNvSpPr txBox="1"/>
            <p:nvPr/>
          </p:nvSpPr>
          <p:spPr>
            <a:xfrm>
              <a:off x="4105275" y="504825"/>
              <a:ext cx="32400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Brisingr</a:t>
              </a:r>
            </a:p>
            <a:p>
              <a:pPr>
                <a:defRPr sz="2400"/>
              </a:pPr>
              <a:r>
                <a:t>--Chrisopher Paolini</a:t>
              </a:r>
            </a:p>
          </p:txBody>
        </p:sp>
      </p:grpSp>
      <p:pic>
        <p:nvPicPr>
          <p:cNvPr id="231" name="ANd9GcSDQXA4yXuPI0tnqVExzlT_e4Hvb4p8XsDWcP4VmJyTfFFSbe4W.jpg" descr="ANd9GcSDQXA4yXuPI0tnqVExzlT_e4Hvb4p8XsDWcP4VmJyTfFFSbe4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57450" cy="18573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4" name="Group"/>
          <p:cNvGrpSpPr/>
          <p:nvPr/>
        </p:nvGrpSpPr>
        <p:grpSpPr>
          <a:xfrm>
            <a:off x="2700337" y="471487"/>
            <a:ext cx="6192838" cy="1508632"/>
            <a:chOff x="0" y="0"/>
            <a:chExt cx="6192837" cy="1508630"/>
          </a:xfrm>
        </p:grpSpPr>
        <p:sp>
          <p:nvSpPr>
            <p:cNvPr id="232" name="syn: imposing; enormous;…"/>
            <p:cNvSpPr txBox="1"/>
            <p:nvPr/>
          </p:nvSpPr>
          <p:spPr>
            <a:xfrm>
              <a:off x="0" y="4762"/>
              <a:ext cx="3577045" cy="1503870"/>
            </a:xfrm>
            <a:prstGeom prst="rect">
              <a:avLst/>
            </a:prstGeom>
            <a:solidFill>
              <a:srgbClr val="80808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syn: imposing; enormous;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intimidating; impressive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ant: diminutive; meek;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insignificant</a:t>
              </a:r>
            </a:p>
          </p:txBody>
        </p:sp>
        <p:sp>
          <p:nvSpPr>
            <p:cNvPr id="233" name="Forms: N: 00…"/>
            <p:cNvSpPr txBox="1"/>
            <p:nvPr/>
          </p:nvSpPr>
          <p:spPr>
            <a:xfrm>
              <a:off x="3651250" y="0"/>
              <a:ext cx="2541588" cy="1251531"/>
            </a:xfrm>
            <a:prstGeom prst="rect">
              <a:avLst/>
            </a:prstGeom>
            <a:solidFill>
              <a:srgbClr val="80808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N: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formidable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Adv: formidable </a:t>
              </a:r>
            </a:p>
          </p:txBody>
        </p:sp>
      </p:grpSp>
      <p:sp>
        <p:nvSpPr>
          <p:cNvPr id="235" name="formidable"/>
          <p:cNvSpPr txBox="1"/>
          <p:nvPr/>
        </p:nvSpPr>
        <p:spPr>
          <a:xfrm>
            <a:off x="2916237" y="2276475"/>
            <a:ext cx="1728788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formidable</a:t>
            </a:r>
          </a:p>
        </p:txBody>
      </p:sp>
      <p:grpSp>
        <p:nvGrpSpPr>
          <p:cNvPr id="239" name="Group"/>
          <p:cNvGrpSpPr/>
          <p:nvPr/>
        </p:nvGrpSpPr>
        <p:grpSpPr>
          <a:xfrm>
            <a:off x="250825" y="3644900"/>
            <a:ext cx="8748713" cy="1167319"/>
            <a:chOff x="0" y="0"/>
            <a:chExt cx="8748712" cy="1167318"/>
          </a:xfrm>
        </p:grpSpPr>
        <p:sp>
          <p:nvSpPr>
            <p:cNvPr id="236" name="Eragon…"/>
            <p:cNvSpPr txBox="1"/>
            <p:nvPr/>
          </p:nvSpPr>
          <p:spPr>
            <a:xfrm>
              <a:off x="2555875" y="374650"/>
              <a:ext cx="3960813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Eragon</a:t>
              </a:r>
            </a:p>
            <a:p>
              <a:pPr>
                <a:defRPr sz="2400"/>
              </a:pPr>
              <a:r>
                <a:t>   --Christopher Paolini</a:t>
              </a:r>
            </a:p>
          </p:txBody>
        </p:sp>
        <p:sp>
          <p:nvSpPr>
            <p:cNvPr id="237" name="Eragon eyed her"/>
            <p:cNvSpPr txBox="1"/>
            <p:nvPr/>
          </p:nvSpPr>
          <p:spPr>
            <a:xfrm>
              <a:off x="0" y="0"/>
              <a:ext cx="255587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Eragon eyed her</a:t>
              </a:r>
            </a:p>
          </p:txBody>
        </p:sp>
        <p:sp>
          <p:nvSpPr>
            <p:cNvPr id="238" name="claws and said, “Wait!”"/>
            <p:cNvSpPr txBox="1"/>
            <p:nvPr/>
          </p:nvSpPr>
          <p:spPr>
            <a:xfrm>
              <a:off x="4284662" y="0"/>
              <a:ext cx="4464051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claws and said, “Wait!”</a:t>
              </a:r>
            </a:p>
          </p:txBody>
        </p:sp>
      </p:grpSp>
      <p:sp>
        <p:nvSpPr>
          <p:cNvPr id="240" name="Any form of the word “formidable” will appear once…"/>
          <p:cNvSpPr txBox="1"/>
          <p:nvPr/>
        </p:nvSpPr>
        <p:spPr>
          <a:xfrm>
            <a:off x="395287" y="6400800"/>
            <a:ext cx="3509254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“formidable”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331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4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0" grpId="1"/>
      <p:bldP build="whole" bldLvl="1" animBg="1" rev="0" advAuto="0" spid="230" grpId="2"/>
      <p:bldP build="whole" bldLvl="1" animBg="1" rev="0" advAuto="0" spid="219" grpId="10"/>
      <p:bldP build="whole" bldLvl="1" animBg="1" rev="0" advAuto="0" spid="220" grpId="12"/>
      <p:bldP build="whole" bldLvl="1" animBg="1" rev="0" advAuto="0" spid="235" grpId="3"/>
      <p:bldP build="whole" bldLvl="1" animBg="1" rev="0" advAuto="0" spid="225" grpId="5"/>
      <p:bldP build="whole" bldLvl="1" animBg="1" rev="0" advAuto="0" spid="221" grpId="7"/>
      <p:bldP build="whole" bldLvl="1" animBg="1" rev="0" advAuto="0" spid="221" grpId="4"/>
      <p:bldP build="whole" bldLvl="1" animBg="1" rev="0" advAuto="0" spid="225" grpId="6"/>
      <p:bldP build="whole" bldLvl="1" animBg="1" rev="0" advAuto="0" spid="219" grpId="9"/>
      <p:bldP build="whole" bldLvl="1" animBg="1" rev="0" advAuto="0" spid="214" grpId="8"/>
      <p:bldP build="whole" bldLvl="1" animBg="1" rev="0" advAuto="0" spid="226" grpId="14"/>
      <p:bldP build="whole" bldLvl="1" animBg="1" rev="0" advAuto="0" spid="234" grpId="15"/>
      <p:bldP build="whole" bldLvl="1" animBg="1" rev="0" advAuto="0" spid="214" grpId="11"/>
      <p:bldP build="whole" bldLvl="1" animBg="1" rev="0" advAuto="0" spid="239" grpId="1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" name="Group"/>
          <p:cNvGrpSpPr/>
          <p:nvPr/>
        </p:nvGrpSpPr>
        <p:grpSpPr>
          <a:xfrm>
            <a:off x="179387" y="2708275"/>
            <a:ext cx="8569326" cy="1657856"/>
            <a:chOff x="0" y="0"/>
            <a:chExt cx="8569325" cy="1657856"/>
          </a:xfrm>
        </p:grpSpPr>
        <p:sp>
          <p:nvSpPr>
            <p:cNvPr id="242" name="Julius Caesar…"/>
            <p:cNvSpPr txBox="1"/>
            <p:nvPr/>
          </p:nvSpPr>
          <p:spPr>
            <a:xfrm>
              <a:off x="4968875" y="865187"/>
              <a:ext cx="3600450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Julius Caesar</a:t>
              </a:r>
            </a:p>
            <a:p>
              <a:pPr>
                <a:defRPr sz="2400"/>
              </a:pPr>
              <a:r>
                <a:t>   --Wm Shakespeare</a:t>
              </a:r>
            </a:p>
          </p:txBody>
        </p:sp>
        <p:sp>
          <p:nvSpPr>
            <p:cNvPr id="243" name="What is now amiss that Caesar and his Senate must"/>
            <p:cNvSpPr txBox="1"/>
            <p:nvPr/>
          </p:nvSpPr>
          <p:spPr>
            <a:xfrm>
              <a:off x="0" y="0"/>
              <a:ext cx="75612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What is now amiss that Caesar and his Senate must</a:t>
              </a:r>
            </a:p>
          </p:txBody>
        </p:sp>
      </p:grpSp>
      <p:sp>
        <p:nvSpPr>
          <p:cNvPr id="245" name="redress"/>
          <p:cNvSpPr txBox="1"/>
          <p:nvPr/>
        </p:nvSpPr>
        <p:spPr>
          <a:xfrm>
            <a:off x="2411412" y="4508500"/>
            <a:ext cx="1225551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redress</a:t>
            </a:r>
          </a:p>
        </p:txBody>
      </p:sp>
      <p:sp>
        <p:nvSpPr>
          <p:cNvPr id="246" name="redress?"/>
          <p:cNvSpPr txBox="1"/>
          <p:nvPr/>
        </p:nvSpPr>
        <p:spPr>
          <a:xfrm>
            <a:off x="7667625" y="2708275"/>
            <a:ext cx="1476375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redress?</a:t>
            </a:r>
          </a:p>
        </p:txBody>
      </p:sp>
      <p:pic>
        <p:nvPicPr>
          <p:cNvPr id="247" name="ANd9GcQsDzhLnhKfQuES0SifLgc6-yjUPfDgB413h7IgwPB-83YeypaQUg.jpg" descr="ANd9GcQsDzhLnhKfQuES0SifLgc6-yjUPfDgB413h7IgwPB-83YeypaQU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260350"/>
            <a:ext cx="2514600" cy="1819275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Redress: the process of seeing justice…"/>
          <p:cNvSpPr txBox="1"/>
          <p:nvPr/>
        </p:nvSpPr>
        <p:spPr>
          <a:xfrm>
            <a:off x="2987674" y="0"/>
            <a:ext cx="5254487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rgbClr val="F8F8F8"/>
                </a:solidFill>
              </a:defRPr>
            </a:pPr>
            <a:r>
              <a:t>Redress: the process of seeing justice</a:t>
            </a:r>
          </a:p>
          <a:p>
            <a:pPr>
              <a:defRPr sz="2400">
                <a:solidFill>
                  <a:srgbClr val="F8F8F8"/>
                </a:solidFill>
              </a:defRPr>
            </a:pPr>
            <a:r>
              <a:t>for denial of rights</a:t>
            </a:r>
          </a:p>
        </p:txBody>
      </p:sp>
      <p:grpSp>
        <p:nvGrpSpPr>
          <p:cNvPr id="251" name="Group"/>
          <p:cNvGrpSpPr/>
          <p:nvPr/>
        </p:nvGrpSpPr>
        <p:grpSpPr>
          <a:xfrm>
            <a:off x="2951162" y="692150"/>
            <a:ext cx="6192839" cy="1175331"/>
            <a:chOff x="0" y="0"/>
            <a:chExt cx="6192837" cy="1175330"/>
          </a:xfrm>
        </p:grpSpPr>
        <p:sp>
          <p:nvSpPr>
            <p:cNvPr id="249" name="syn: recompense;…"/>
            <p:cNvSpPr txBox="1"/>
            <p:nvPr/>
          </p:nvSpPr>
          <p:spPr>
            <a:xfrm>
              <a:off x="0" y="4762"/>
              <a:ext cx="2882762" cy="792670"/>
            </a:xfrm>
            <a:prstGeom prst="rect">
              <a:avLst/>
            </a:prstGeom>
            <a:solidFill>
              <a:srgbClr val="80808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syn: recompense; 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amends; reparations</a:t>
              </a:r>
            </a:p>
          </p:txBody>
        </p:sp>
        <p:sp>
          <p:nvSpPr>
            <p:cNvPr id="250" name="Forms: N: redress…"/>
            <p:cNvSpPr txBox="1"/>
            <p:nvPr/>
          </p:nvSpPr>
          <p:spPr>
            <a:xfrm>
              <a:off x="3651250" y="0"/>
              <a:ext cx="2541588" cy="1175331"/>
            </a:xfrm>
            <a:prstGeom prst="rect">
              <a:avLst/>
            </a:prstGeom>
            <a:solidFill>
              <a:srgbClr val="80808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F8F8F8"/>
                  </a:solidFill>
                </a:defRPr>
              </a:pPr>
              <a:r>
                <a:t>Forms: N: redress</a:t>
              </a:r>
            </a:p>
            <a:p>
              <a:pPr>
                <a:defRPr>
                  <a:solidFill>
                    <a:srgbClr val="F8F8F8"/>
                  </a:solidFill>
                </a:defRPr>
              </a:pPr>
              <a:r>
                <a:t>V: redress, redresses, redressed, redressing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00   Adv: 00</a:t>
              </a:r>
            </a:p>
          </p:txBody>
        </p:sp>
      </p:grpSp>
      <p:grpSp>
        <p:nvGrpSpPr>
          <p:cNvPr id="255" name="Group"/>
          <p:cNvGrpSpPr/>
          <p:nvPr/>
        </p:nvGrpSpPr>
        <p:grpSpPr>
          <a:xfrm>
            <a:off x="684212" y="2276475"/>
            <a:ext cx="7991476" cy="1297494"/>
            <a:chOff x="0" y="0"/>
            <a:chExt cx="7991475" cy="1297493"/>
          </a:xfrm>
        </p:grpSpPr>
        <p:sp>
          <p:nvSpPr>
            <p:cNvPr id="252" name="Wrongs have to be"/>
            <p:cNvSpPr txBox="1"/>
            <p:nvPr/>
          </p:nvSpPr>
          <p:spPr>
            <a:xfrm>
              <a:off x="0" y="0"/>
              <a:ext cx="33115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Wrongs have to be </a:t>
              </a:r>
            </a:p>
          </p:txBody>
        </p:sp>
        <p:sp>
          <p:nvSpPr>
            <p:cNvPr id="253" name="The Once and Future King…"/>
            <p:cNvSpPr txBox="1"/>
            <p:nvPr/>
          </p:nvSpPr>
          <p:spPr>
            <a:xfrm>
              <a:off x="4032250" y="504825"/>
              <a:ext cx="3816350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Once and Future King</a:t>
              </a:r>
            </a:p>
            <a:p>
              <a:pPr>
                <a:defRPr sz="2400"/>
              </a:pPr>
              <a:r>
                <a:t>--T.H. White</a:t>
              </a:r>
            </a:p>
          </p:txBody>
        </p:sp>
        <p:sp>
          <p:nvSpPr>
            <p:cNvPr id="254" name="by reason, not by force."/>
            <p:cNvSpPr txBox="1"/>
            <p:nvPr/>
          </p:nvSpPr>
          <p:spPr>
            <a:xfrm>
              <a:off x="4392612" y="0"/>
              <a:ext cx="359886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by reason, not by force.</a:t>
              </a:r>
            </a:p>
          </p:txBody>
        </p:sp>
      </p:grpSp>
      <p:grpSp>
        <p:nvGrpSpPr>
          <p:cNvPr id="259" name="Group"/>
          <p:cNvGrpSpPr/>
          <p:nvPr/>
        </p:nvGrpSpPr>
        <p:grpSpPr>
          <a:xfrm>
            <a:off x="611187" y="3068637"/>
            <a:ext cx="7775576" cy="1657857"/>
            <a:chOff x="0" y="0"/>
            <a:chExt cx="7775575" cy="1657856"/>
          </a:xfrm>
        </p:grpSpPr>
        <p:sp>
          <p:nvSpPr>
            <p:cNvPr id="256" name="Could anything be done to"/>
            <p:cNvSpPr txBox="1"/>
            <p:nvPr/>
          </p:nvSpPr>
          <p:spPr>
            <a:xfrm>
              <a:off x="0" y="0"/>
              <a:ext cx="39592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Could anything be done to</a:t>
              </a:r>
            </a:p>
          </p:txBody>
        </p:sp>
        <p:sp>
          <p:nvSpPr>
            <p:cNvPr id="257" name="Strength in What Remains…"/>
            <p:cNvSpPr txBox="1"/>
            <p:nvPr/>
          </p:nvSpPr>
          <p:spPr>
            <a:xfrm>
              <a:off x="2519362" y="865187"/>
              <a:ext cx="4032251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Strength in What Remains</a:t>
              </a:r>
              <a:r>
                <a:rPr i="0"/>
                <a:t> </a:t>
              </a:r>
            </a:p>
            <a:p>
              <a:pPr>
                <a:defRPr sz="2400"/>
              </a:pPr>
              <a:r>
                <a:t>   --Tracy Kidder</a:t>
              </a:r>
            </a:p>
          </p:txBody>
        </p:sp>
        <p:sp>
          <p:nvSpPr>
            <p:cNvPr id="258" name="these inequities?"/>
            <p:cNvSpPr txBox="1"/>
            <p:nvPr/>
          </p:nvSpPr>
          <p:spPr>
            <a:xfrm>
              <a:off x="5111750" y="0"/>
              <a:ext cx="26638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these inequities?  </a:t>
              </a:r>
            </a:p>
          </p:txBody>
        </p:sp>
      </p:grpSp>
      <p:sp>
        <p:nvSpPr>
          <p:cNvPr id="260" name="redressed"/>
          <p:cNvSpPr txBox="1"/>
          <p:nvPr/>
        </p:nvSpPr>
        <p:spPr>
          <a:xfrm>
            <a:off x="3492500" y="2276475"/>
            <a:ext cx="1584325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redressed</a:t>
            </a:r>
          </a:p>
        </p:txBody>
      </p:sp>
      <p:sp>
        <p:nvSpPr>
          <p:cNvPr id="261" name="redress"/>
          <p:cNvSpPr txBox="1"/>
          <p:nvPr/>
        </p:nvSpPr>
        <p:spPr>
          <a:xfrm>
            <a:off x="4356100" y="3068637"/>
            <a:ext cx="1439863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redress</a:t>
            </a:r>
          </a:p>
        </p:txBody>
      </p:sp>
      <p:grpSp>
        <p:nvGrpSpPr>
          <p:cNvPr id="267" name="Group"/>
          <p:cNvGrpSpPr/>
          <p:nvPr/>
        </p:nvGrpSpPr>
        <p:grpSpPr>
          <a:xfrm>
            <a:off x="250825" y="3644900"/>
            <a:ext cx="8569325" cy="2303969"/>
            <a:chOff x="0" y="0"/>
            <a:chExt cx="8569325" cy="2303968"/>
          </a:xfrm>
        </p:grpSpPr>
        <p:sp>
          <p:nvSpPr>
            <p:cNvPr id="262" name="and seek a"/>
            <p:cNvSpPr txBox="1"/>
            <p:nvPr/>
          </p:nvSpPr>
          <p:spPr>
            <a:xfrm>
              <a:off x="0" y="935037"/>
              <a:ext cx="2233613" cy="437070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and seek a </a:t>
              </a:r>
            </a:p>
          </p:txBody>
        </p:sp>
        <p:sp>
          <p:nvSpPr>
            <p:cNvPr id="263" name="Native Son…"/>
            <p:cNvSpPr txBox="1"/>
            <p:nvPr/>
          </p:nvSpPr>
          <p:spPr>
            <a:xfrm>
              <a:off x="3673475" y="1511300"/>
              <a:ext cx="2808288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Native Son</a:t>
              </a:r>
            </a:p>
            <a:p>
              <a:pPr>
                <a:defRPr sz="2400"/>
              </a:pPr>
              <a:r>
                <a:t>   --Richard Wright</a:t>
              </a:r>
            </a:p>
          </p:txBody>
        </p:sp>
        <p:sp>
          <p:nvSpPr>
            <p:cNvPr id="264" name="“But the question must be asked, “If this boy thought that he"/>
            <p:cNvSpPr txBox="1"/>
            <p:nvPr/>
          </p:nvSpPr>
          <p:spPr>
            <a:xfrm>
              <a:off x="0" y="0"/>
              <a:ext cx="849788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“But the question must be asked, “If this boy thought that he</a:t>
              </a:r>
            </a:p>
          </p:txBody>
        </p:sp>
        <p:sp>
          <p:nvSpPr>
            <p:cNvPr id="265" name="was somehow wronged, why did he not go into a court of law"/>
            <p:cNvSpPr txBox="1"/>
            <p:nvPr/>
          </p:nvSpPr>
          <p:spPr>
            <a:xfrm>
              <a:off x="0" y="431800"/>
              <a:ext cx="8569325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 was somehow wronged, why did he not go into a court of law</a:t>
              </a:r>
            </a:p>
          </p:txBody>
        </p:sp>
        <p:sp>
          <p:nvSpPr>
            <p:cNvPr id="266" name="of grievances?"/>
            <p:cNvSpPr txBox="1"/>
            <p:nvPr/>
          </p:nvSpPr>
          <p:spPr>
            <a:xfrm>
              <a:off x="3384550" y="863600"/>
              <a:ext cx="2665413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of grievances? </a:t>
              </a:r>
            </a:p>
          </p:txBody>
        </p:sp>
      </p:grpSp>
      <p:sp>
        <p:nvSpPr>
          <p:cNvPr id="268" name="Any form of the word “redress” will appear once…"/>
          <p:cNvSpPr txBox="1"/>
          <p:nvPr/>
        </p:nvSpPr>
        <p:spPr>
          <a:xfrm>
            <a:off x="395287" y="6400800"/>
            <a:ext cx="3305880" cy="44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200">
                <a:solidFill>
                  <a:srgbClr val="F8F8F8"/>
                </a:solidFill>
              </a:defRPr>
            </a:pPr>
            <a:r>
              <a:t>Any form of the word “redress” will appear once</a:t>
            </a:r>
          </a:p>
          <a:p>
            <a:pPr>
              <a:defRPr sz="1200">
                <a:solidFill>
                  <a:srgbClr val="F8F8F8"/>
                </a:solidFill>
              </a:defRPr>
            </a:pPr>
            <a:r>
              <a:t>in every 1,165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8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6" grpId="8"/>
      <p:bldP build="whole" bldLvl="1" animBg="1" rev="0" advAuto="0" spid="260" grpId="3"/>
      <p:bldP build="whole" bldLvl="1" animBg="1" rev="0" advAuto="0" spid="261" grpId="4"/>
      <p:bldP build="whole" bldLvl="1" animBg="1" rev="0" advAuto="0" spid="255" grpId="1"/>
      <p:bldP build="whole" bldLvl="1" animBg="1" rev="0" advAuto="0" spid="255" grpId="2"/>
      <p:bldP build="whole" bldLvl="1" animBg="1" rev="0" advAuto="0" spid="244" grpId="9"/>
      <p:bldP build="whole" bldLvl="1" animBg="1" rev="0" advAuto="0" spid="244" grpId="10"/>
      <p:bldP build="whole" bldLvl="1" animBg="1" rev="0" advAuto="0" spid="245" grpId="12"/>
      <p:bldP build="whole" bldLvl="1" animBg="1" rev="0" advAuto="0" spid="261" grpId="7"/>
      <p:bldP build="whole" bldLvl="1" animBg="1" rev="0" advAuto="0" spid="246" grpId="11"/>
      <p:bldP build="whole" bldLvl="1" animBg="1" rev="0" advAuto="0" spid="267" grpId="13"/>
      <p:bldP build="whole" bldLvl="1" animBg="1" rev="0" advAuto="0" spid="248" grpId="14"/>
      <p:bldP build="whole" bldLvl="1" animBg="1" rev="0" advAuto="0" spid="251" grpId="15"/>
      <p:bldP build="whole" bldLvl="1" animBg="1" rev="0" advAuto="0" spid="259" grpId="5"/>
      <p:bldP build="whole" bldLvl="1" animBg="1" rev="0" advAuto="0" spid="259" grpId="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3" name="Group"/>
          <p:cNvGrpSpPr/>
          <p:nvPr/>
        </p:nvGrpSpPr>
        <p:grpSpPr>
          <a:xfrm>
            <a:off x="323849" y="2490787"/>
            <a:ext cx="6508365" cy="2091244"/>
            <a:chOff x="0" y="0"/>
            <a:chExt cx="6508363" cy="2091243"/>
          </a:xfrm>
        </p:grpSpPr>
        <p:sp>
          <p:nvSpPr>
            <p:cNvPr id="270" name="spirit, and then I knew out friendship was intact."/>
            <p:cNvSpPr txBox="1"/>
            <p:nvPr/>
          </p:nvSpPr>
          <p:spPr>
            <a:xfrm>
              <a:off x="0" y="650875"/>
              <a:ext cx="6508364" cy="437069"/>
            </a:xfrm>
            <a:prstGeom prst="rect">
              <a:avLst/>
            </a:prstGeom>
            <a:solidFill>
              <a:srgbClr val="ADE68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spirit, and then I knew out friendship was intact.</a:t>
              </a:r>
            </a:p>
          </p:txBody>
        </p:sp>
        <p:sp>
          <p:nvSpPr>
            <p:cNvPr id="271" name="Then he smiled a familiar smile, the smile of a"/>
            <p:cNvSpPr txBox="1"/>
            <p:nvPr/>
          </p:nvSpPr>
          <p:spPr>
            <a:xfrm>
              <a:off x="71437" y="0"/>
              <a:ext cx="6287205" cy="437069"/>
            </a:xfrm>
            <a:prstGeom prst="rect">
              <a:avLst/>
            </a:prstGeom>
            <a:solidFill>
              <a:srgbClr val="ADE68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Then he smiled a familiar smile, the smile of a</a:t>
              </a:r>
            </a:p>
          </p:txBody>
        </p:sp>
        <p:sp>
          <p:nvSpPr>
            <p:cNvPr id="272" name="Stephenie Meyer,…"/>
            <p:cNvSpPr txBox="1"/>
            <p:nvPr/>
          </p:nvSpPr>
          <p:spPr>
            <a:xfrm>
              <a:off x="1944687" y="1298575"/>
              <a:ext cx="2560996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400"/>
              </a:pPr>
              <a:r>
                <a:t>Stephenie Meyer, </a:t>
              </a:r>
            </a:p>
            <a:p>
              <a:pPr>
                <a:defRPr i="1" sz="2400"/>
              </a:pPr>
              <a:r>
                <a:t>Breaking Dawn</a:t>
              </a:r>
            </a:p>
          </p:txBody>
        </p:sp>
      </p:grpSp>
      <p:pic>
        <p:nvPicPr>
          <p:cNvPr id="274" name="ANd9GcThMlAITorVMsQSAMqyxlBOFxvKCpPI4MHiT-KLjy7BLyuqkGTiuA.jpg" descr="ANd9GcThMlAITorVMsQSAMqyxlBOFxvKCpPI4MHiT-KLjy7BLyuqkGTiu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88912"/>
            <a:ext cx="2057400" cy="1362076"/>
          </a:xfrm>
          <a:prstGeom prst="rect">
            <a:avLst/>
          </a:prstGeom>
          <a:ln w="12700">
            <a:miter lim="400000"/>
          </a:ln>
        </p:spPr>
      </p:pic>
      <p:sp>
        <p:nvSpPr>
          <p:cNvPr id="275" name="kindred"/>
          <p:cNvSpPr txBox="1"/>
          <p:nvPr/>
        </p:nvSpPr>
        <p:spPr>
          <a:xfrm>
            <a:off x="6643687" y="2479675"/>
            <a:ext cx="1103820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kindred</a:t>
            </a:r>
          </a:p>
        </p:txBody>
      </p:sp>
      <p:sp>
        <p:nvSpPr>
          <p:cNvPr id="276" name="kindred"/>
          <p:cNvSpPr txBox="1"/>
          <p:nvPr/>
        </p:nvSpPr>
        <p:spPr>
          <a:xfrm>
            <a:off x="6011862" y="2162175"/>
            <a:ext cx="1103820" cy="437069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kindred</a:t>
            </a:r>
          </a:p>
        </p:txBody>
      </p:sp>
      <p:grpSp>
        <p:nvGrpSpPr>
          <p:cNvPr id="283" name="Group"/>
          <p:cNvGrpSpPr/>
          <p:nvPr/>
        </p:nvGrpSpPr>
        <p:grpSpPr>
          <a:xfrm>
            <a:off x="297656" y="2162175"/>
            <a:ext cx="8139113" cy="1368931"/>
            <a:chOff x="0" y="0"/>
            <a:chExt cx="8139112" cy="1368931"/>
          </a:xfrm>
        </p:grpSpPr>
        <p:grpSp>
          <p:nvGrpSpPr>
            <p:cNvPr id="280" name="Group"/>
            <p:cNvGrpSpPr/>
            <p:nvPr/>
          </p:nvGrpSpPr>
          <p:grpSpPr>
            <a:xfrm>
              <a:off x="0" y="0"/>
              <a:ext cx="8139113" cy="1368931"/>
              <a:chOff x="0" y="0"/>
              <a:chExt cx="8139112" cy="1368931"/>
            </a:xfrm>
          </p:grpSpPr>
          <p:sp>
            <p:nvSpPr>
              <p:cNvPr id="277" name="spirits."/>
              <p:cNvSpPr txBox="1"/>
              <p:nvPr/>
            </p:nvSpPr>
            <p:spPr>
              <a:xfrm>
                <a:off x="4465637" y="0"/>
                <a:ext cx="984757" cy="437069"/>
              </a:xfrm>
              <a:prstGeom prst="rect">
                <a:avLst/>
              </a:prstGeom>
              <a:solidFill>
                <a:srgbClr val="ADE686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sz="2400"/>
                </a:lvl1pPr>
              </a:lstStyle>
              <a:p>
                <a:pPr/>
                <a:r>
                  <a:t>spirits.</a:t>
                </a:r>
              </a:p>
            </p:txBody>
          </p:sp>
          <p:sp>
            <p:nvSpPr>
              <p:cNvPr id="278" name="His mother and I were"/>
              <p:cNvSpPr txBox="1"/>
              <p:nvPr/>
            </p:nvSpPr>
            <p:spPr>
              <a:xfrm>
                <a:off x="0" y="0"/>
                <a:ext cx="3313113" cy="437069"/>
              </a:xfrm>
              <a:prstGeom prst="rect">
                <a:avLst/>
              </a:prstGeom>
              <a:solidFill>
                <a:srgbClr val="ADE686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2400"/>
                </a:lvl1pPr>
              </a:lstStyle>
              <a:p>
                <a:pPr/>
                <a:r>
                  <a:t>His mother and I were</a:t>
                </a:r>
              </a:p>
            </p:txBody>
          </p:sp>
          <p:sp>
            <p:nvSpPr>
              <p:cNvPr id="279" name="The Other Wes Moore,…"/>
              <p:cNvSpPr txBox="1"/>
              <p:nvPr/>
            </p:nvSpPr>
            <p:spPr>
              <a:xfrm>
                <a:off x="4826000" y="576262"/>
                <a:ext cx="3313113" cy="792670"/>
              </a:xfrm>
              <a:prstGeom prst="rect">
                <a:avLst/>
              </a:prstGeom>
              <a:solidFill>
                <a:srgbClr val="F2FC70"/>
              </a:solidFill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>
                  <a:defRPr i="1" sz="2400"/>
                </a:pPr>
                <a:r>
                  <a:t>The Other Wes Moore,</a:t>
                </a:r>
              </a:p>
              <a:p>
                <a:pPr>
                  <a:defRPr sz="2400"/>
                </a:pPr>
                <a:r>
                  <a:t>Wes Moore</a:t>
                </a:r>
              </a:p>
            </p:txBody>
          </p:sp>
        </p:grpSp>
        <p:sp>
          <p:nvSpPr>
            <p:cNvPr id="281" name="In her he recognized a"/>
            <p:cNvSpPr txBox="1"/>
            <p:nvPr/>
          </p:nvSpPr>
          <p:spPr>
            <a:xfrm>
              <a:off x="2376487" y="0"/>
              <a:ext cx="3346451" cy="437069"/>
            </a:xfrm>
            <a:prstGeom prst="rect">
              <a:avLst/>
            </a:prstGeom>
            <a:solidFill>
              <a:srgbClr val="ADE68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In her he recognized a</a:t>
              </a:r>
            </a:p>
          </p:txBody>
        </p:sp>
        <p:sp>
          <p:nvSpPr>
            <p:cNvPr id="282" name="spirit."/>
            <p:cNvSpPr txBox="1"/>
            <p:nvPr/>
          </p:nvSpPr>
          <p:spPr>
            <a:xfrm>
              <a:off x="6985000" y="0"/>
              <a:ext cx="936625" cy="437069"/>
            </a:xfrm>
            <a:prstGeom prst="rect">
              <a:avLst/>
            </a:prstGeom>
            <a:solidFill>
              <a:srgbClr val="ADE68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spirit.</a:t>
              </a:r>
            </a:p>
          </p:txBody>
        </p:sp>
      </p:grpSp>
      <p:sp>
        <p:nvSpPr>
          <p:cNvPr id="284" name="kindred"/>
          <p:cNvSpPr txBox="1"/>
          <p:nvPr/>
        </p:nvSpPr>
        <p:spPr>
          <a:xfrm>
            <a:off x="3479800" y="3068637"/>
            <a:ext cx="1366838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kindred</a:t>
            </a:r>
          </a:p>
        </p:txBody>
      </p:sp>
      <p:grpSp>
        <p:nvGrpSpPr>
          <p:cNvPr id="289" name="Group"/>
          <p:cNvGrpSpPr/>
          <p:nvPr/>
        </p:nvGrpSpPr>
        <p:grpSpPr>
          <a:xfrm>
            <a:off x="-102394" y="3030537"/>
            <a:ext cx="8531226" cy="1945194"/>
            <a:chOff x="0" y="0"/>
            <a:chExt cx="8531225" cy="1945193"/>
          </a:xfrm>
        </p:grpSpPr>
        <p:sp>
          <p:nvSpPr>
            <p:cNvPr id="285" name="Matthew and I are such"/>
            <p:cNvSpPr txBox="1"/>
            <p:nvPr/>
          </p:nvSpPr>
          <p:spPr>
            <a:xfrm>
              <a:off x="0" y="0"/>
              <a:ext cx="3492500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Matthew and I are such </a:t>
              </a:r>
            </a:p>
          </p:txBody>
        </p:sp>
        <p:sp>
          <p:nvSpPr>
            <p:cNvPr id="286" name="spirits I can read his"/>
            <p:cNvSpPr txBox="1"/>
            <p:nvPr/>
          </p:nvSpPr>
          <p:spPr>
            <a:xfrm>
              <a:off x="4859337" y="0"/>
              <a:ext cx="3600451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spirits I can read his</a:t>
              </a:r>
            </a:p>
          </p:txBody>
        </p:sp>
        <p:sp>
          <p:nvSpPr>
            <p:cNvPr id="287" name="Anne of Green Gables…"/>
            <p:cNvSpPr txBox="1"/>
            <p:nvPr/>
          </p:nvSpPr>
          <p:spPr>
            <a:xfrm>
              <a:off x="3419475" y="1152525"/>
              <a:ext cx="5111750" cy="792669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Anne of Green Gables</a:t>
              </a:r>
            </a:p>
            <a:p>
              <a:pPr>
                <a:defRPr sz="2400"/>
              </a:pPr>
              <a:r>
                <a:t>   --Lucy Maud Montgomery</a:t>
              </a:r>
            </a:p>
          </p:txBody>
        </p:sp>
        <p:sp>
          <p:nvSpPr>
            <p:cNvPr id="288" name="thoughts without any words at all."/>
            <p:cNvSpPr txBox="1"/>
            <p:nvPr/>
          </p:nvSpPr>
          <p:spPr>
            <a:xfrm>
              <a:off x="0" y="504825"/>
              <a:ext cx="4897438" cy="437069"/>
            </a:xfrm>
            <a:prstGeom prst="rect">
              <a:avLst/>
            </a:prstGeom>
            <a:solidFill>
              <a:srgbClr val="CCFFC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thoughts without any words at all. </a:t>
              </a:r>
            </a:p>
          </p:txBody>
        </p:sp>
      </p:grpSp>
      <p:sp>
        <p:nvSpPr>
          <p:cNvPr id="290" name="kindred"/>
          <p:cNvSpPr txBox="1"/>
          <p:nvPr/>
        </p:nvSpPr>
        <p:spPr>
          <a:xfrm>
            <a:off x="2627312" y="4941887"/>
            <a:ext cx="1103820" cy="437070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/>
            <a:r>
              <a:t>kindred</a:t>
            </a:r>
          </a:p>
        </p:txBody>
      </p:sp>
      <p:grpSp>
        <p:nvGrpSpPr>
          <p:cNvPr id="294" name="Group"/>
          <p:cNvGrpSpPr/>
          <p:nvPr/>
        </p:nvGrpSpPr>
        <p:grpSpPr>
          <a:xfrm>
            <a:off x="-7144" y="4940300"/>
            <a:ext cx="8748713" cy="1295906"/>
            <a:chOff x="0" y="0"/>
            <a:chExt cx="8748712" cy="1295906"/>
          </a:xfrm>
        </p:grpSpPr>
        <p:sp>
          <p:nvSpPr>
            <p:cNvPr id="291" name="spirits just beyond our family ties."/>
            <p:cNvSpPr txBox="1"/>
            <p:nvPr/>
          </p:nvSpPr>
          <p:spPr>
            <a:xfrm>
              <a:off x="3779837" y="0"/>
              <a:ext cx="4968876" cy="437069"/>
            </a:xfrm>
            <a:prstGeom prst="rect">
              <a:avLst/>
            </a:prstGeom>
            <a:solidFill>
              <a:srgbClr val="ADE68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spirits just beyond our family ties.</a:t>
              </a:r>
            </a:p>
          </p:txBody>
        </p:sp>
        <p:sp>
          <p:nvSpPr>
            <p:cNvPr id="292" name="We are somehow"/>
            <p:cNvSpPr txBox="1"/>
            <p:nvPr/>
          </p:nvSpPr>
          <p:spPr>
            <a:xfrm>
              <a:off x="0" y="0"/>
              <a:ext cx="2663825" cy="437069"/>
            </a:xfrm>
            <a:prstGeom prst="rect">
              <a:avLst/>
            </a:prstGeom>
            <a:solidFill>
              <a:srgbClr val="ADE68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400"/>
              </a:lvl1pPr>
            </a:lstStyle>
            <a:p>
              <a:pPr/>
              <a:r>
                <a:t>We are somehow</a:t>
              </a:r>
            </a:p>
          </p:txBody>
        </p:sp>
        <p:sp>
          <p:nvSpPr>
            <p:cNvPr id="293" name="The Ultimate Gift,…"/>
            <p:cNvSpPr txBox="1"/>
            <p:nvPr/>
          </p:nvSpPr>
          <p:spPr>
            <a:xfrm>
              <a:off x="4140200" y="503237"/>
              <a:ext cx="3313113" cy="792670"/>
            </a:xfrm>
            <a:prstGeom prst="rect">
              <a:avLst/>
            </a:prstGeom>
            <a:solidFill>
              <a:srgbClr val="F2FC7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400"/>
              </a:pPr>
              <a:r>
                <a:t>The Ultimate Gift,</a:t>
              </a:r>
            </a:p>
            <a:p>
              <a:pPr>
                <a:defRPr sz="2400"/>
              </a:pPr>
              <a:r>
                <a:t>Jim Stovall</a:t>
              </a:r>
            </a:p>
          </p:txBody>
        </p:sp>
      </p:grpSp>
      <p:grpSp>
        <p:nvGrpSpPr>
          <p:cNvPr id="297" name="Group"/>
          <p:cNvGrpSpPr/>
          <p:nvPr/>
        </p:nvGrpSpPr>
        <p:grpSpPr>
          <a:xfrm>
            <a:off x="2339975" y="0"/>
            <a:ext cx="6804025" cy="1835731"/>
            <a:chOff x="0" y="0"/>
            <a:chExt cx="6804025" cy="1835730"/>
          </a:xfrm>
        </p:grpSpPr>
        <p:sp>
          <p:nvSpPr>
            <p:cNvPr id="295" name="Kindred: related by blood,…"/>
            <p:cNvSpPr txBox="1"/>
            <p:nvPr/>
          </p:nvSpPr>
          <p:spPr>
            <a:xfrm>
              <a:off x="0" y="0"/>
              <a:ext cx="3692525" cy="11482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Kindred: related by blood,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or seeming to be related</a:t>
              </a:r>
            </a:p>
            <a:p>
              <a:pPr>
                <a:defRPr sz="2400">
                  <a:solidFill>
                    <a:srgbClr val="F8F8F8"/>
                  </a:solidFill>
                </a:defRPr>
              </a:pPr>
              <a:r>
                <a:t>by blood; compatible</a:t>
              </a:r>
            </a:p>
          </p:txBody>
        </p:sp>
        <p:sp>
          <p:nvSpPr>
            <p:cNvPr id="296" name="Forms:…"/>
            <p:cNvSpPr txBox="1"/>
            <p:nvPr/>
          </p:nvSpPr>
          <p:spPr>
            <a:xfrm>
              <a:off x="3903662" y="0"/>
              <a:ext cx="2900363" cy="18357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Forms: 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N: kin, kinship, kinfolk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Adj: kindred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Adv: 00</a:t>
              </a:r>
            </a:p>
            <a:p>
              <a:pPr>
                <a:defRPr sz="2000">
                  <a:solidFill>
                    <a:srgbClr val="F8F8F8"/>
                  </a:solidFill>
                </a:defRPr>
              </a:pPr>
              <a:r>
                <a:t>Relatives: kind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8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5"/>
      <p:bldP build="whole" bldLvl="1" animBg="1" rev="0" advAuto="0" spid="283" grpId="7"/>
      <p:bldP build="whole" bldLvl="1" animBg="1" rev="0" advAuto="0" spid="284" grpId="8"/>
      <p:bldP build="whole" bldLvl="1" animBg="1" rev="0" advAuto="0" spid="289" grpId="9"/>
      <p:bldP build="whole" bldLvl="1" animBg="1" rev="0" advAuto="0" spid="289" grpId="10"/>
      <p:bldP build="whole" bldLvl="1" animBg="1" rev="0" advAuto="0" spid="284" grpId="11"/>
      <p:bldP build="whole" bldLvl="1" animBg="1" rev="0" advAuto="0" spid="275" grpId="2"/>
      <p:bldP build="whole" bldLvl="1" animBg="1" rev="0" advAuto="0" spid="294" grpId="13"/>
      <p:bldP build="whole" bldLvl="1" animBg="1" rev="0" advAuto="0" spid="297" grpId="14"/>
      <p:bldP build="whole" bldLvl="1" animBg="1" rev="0" advAuto="0" spid="290" grpId="12"/>
      <p:bldP build="whole" bldLvl="1" animBg="1" rev="0" advAuto="0" spid="276" grpId="4"/>
      <p:bldP build="whole" bldLvl="1" animBg="1" rev="0" advAuto="0" spid="276" grpId="6"/>
      <p:bldP build="whole" bldLvl="1" animBg="1" rev="0" advAuto="0" spid="273" grpId="1"/>
      <p:bldP build="whole" bldLvl="1" animBg="1" rev="0" advAuto="0" spid="273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RAIN_S">
  <a:themeElements>
    <a:clrScheme name="BRAIN_S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669900"/>
      </a:accent1>
      <a:accent2>
        <a:srgbClr val="0066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RAIN_S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BRAIN_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8F8F8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RAIN_S">
  <a:themeElements>
    <a:clrScheme name="BRAIN_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69900"/>
      </a:accent1>
      <a:accent2>
        <a:srgbClr val="0066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RAIN_S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BRAIN_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8F8F8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