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1"/>
        </a:solidFill>
        <a:effectLst/>
        <a:uFillTx/>
        <a:latin typeface="+mn-lt"/>
        <a:ea typeface="+mn-ea"/>
        <a:cs typeface="+mn-cs"/>
        <a:sym typeface="Avenir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AD2DD"/>
          </a:solidFill>
        </a:fill>
      </a:tcStyle>
    </a:wholeTbl>
    <a:band2H>
      <a:tcTxStyle b="def" i="def"/>
      <a:tcStyle>
        <a:tcBdr/>
        <a:fill>
          <a:solidFill>
            <a:srgbClr val="E6EAE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381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381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E2E6EB"/>
          </a:solidFill>
        </a:fill>
      </a:tcStyle>
    </a:wholeTbl>
    <a:band2H>
      <a:tcTxStyle b="def" i="def"/>
      <a:tcStyle>
        <a:tcBdr/>
        <a:fill>
          <a:solidFill>
            <a:srgbClr val="F1F3F5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381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381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D1DAF6"/>
          </a:solidFill>
        </a:fill>
      </a:tcStyle>
    </a:wholeTbl>
    <a:band2H>
      <a:tcTxStyle b="def" i="def"/>
      <a:tcStyle>
        <a:tcBdr/>
        <a:fill>
          <a:solidFill>
            <a:srgbClr val="E9EDFA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381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381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EF"/>
          </a:solidFill>
        </a:fill>
      </a:tcStyle>
    </a:wholeTbl>
    <a:band2H>
      <a:tcTxStyle b="def" i="def"/>
      <a:tcStyle>
        <a:tcBdr/>
        <a:fill>
          <a:solidFill>
            <a:schemeClr val="accent1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AD2DD"/>
          </a:solidFill>
        </a:fill>
      </a:tcStyle>
    </a:wholeTbl>
    <a:band2H>
      <a:tcTxStyle b="def" i="def"/>
      <a:tcStyle>
        <a:tcBdr/>
        <a:fill>
          <a:solidFill>
            <a:srgbClr val="E6EAE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381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381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4" name="Shape 5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"/>
          <p:cNvGrpSpPr/>
          <p:nvPr/>
        </p:nvGrpSpPr>
        <p:grpSpPr>
          <a:xfrm>
            <a:off x="-1402330" y="-608948"/>
            <a:ext cx="10544745" cy="8964895"/>
            <a:chOff x="-2" y="-3"/>
            <a:chExt cx="10544743" cy="8964893"/>
          </a:xfrm>
        </p:grpSpPr>
        <p:grpSp>
          <p:nvGrpSpPr>
            <p:cNvPr id="35" name="Group"/>
            <p:cNvGrpSpPr/>
            <p:nvPr/>
          </p:nvGrpSpPr>
          <p:grpSpPr>
            <a:xfrm>
              <a:off x="-3" y="-4"/>
              <a:ext cx="9065762" cy="8964895"/>
              <a:chOff x="-1" y="-2"/>
              <a:chExt cx="9065761" cy="8964893"/>
            </a:xfrm>
          </p:grpSpPr>
          <p:grpSp>
            <p:nvGrpSpPr>
              <p:cNvPr id="33" name="Group"/>
              <p:cNvGrpSpPr/>
              <p:nvPr/>
            </p:nvGrpSpPr>
            <p:grpSpPr>
              <a:xfrm>
                <a:off x="-2" y="-3"/>
                <a:ext cx="9065762" cy="8964895"/>
                <a:chOff x="0" y="-1"/>
                <a:chExt cx="9065761" cy="8964893"/>
              </a:xfrm>
            </p:grpSpPr>
            <p:sp>
              <p:nvSpPr>
                <p:cNvPr id="25" name="Polygon"/>
                <p:cNvSpPr/>
                <p:nvPr/>
              </p:nvSpPr>
              <p:spPr>
                <a:xfrm rot="12360000">
                  <a:off x="1107051" y="1166154"/>
                  <a:ext cx="6851659" cy="6632583"/>
                </a:xfrm>
                <a:prstGeom prst="diamond">
                  <a:avLst/>
                </a:prstGeom>
                <a:gradFill flip="none" rotWithShape="1">
                  <a:gsLst>
                    <a:gs pos="0">
                      <a:srgbClr val="00354E"/>
                    </a:gs>
                    <a:gs pos="100000">
                      <a:schemeClr val="accent1"/>
                    </a:gs>
                  </a:gsLst>
                  <a:path path="circle">
                    <a:fillToRect l="37721" t="-19636" r="62278" b="119636"/>
                  </a:path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6" name="Polygon"/>
                <p:cNvSpPr/>
                <p:nvPr/>
              </p:nvSpPr>
              <p:spPr>
                <a:xfrm rot="12360000">
                  <a:off x="2504052" y="2518705"/>
                  <a:ext cx="4057656" cy="3927480"/>
                </a:xfrm>
                <a:prstGeom prst="diamond">
                  <a:avLst/>
                </a:prstGeom>
                <a:blipFill rotWithShape="1">
                  <a:blip r:embed="rId2"/>
                  <a:srcRect l="0" t="0" r="0" b="0"/>
                  <a:tile tx="0" ty="0" sx="100000" sy="100000" flip="none" algn="tl"/>
                </a:blip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7" name="Rectangle"/>
                <p:cNvSpPr/>
                <p:nvPr/>
              </p:nvSpPr>
              <p:spPr>
                <a:xfrm rot="12360000">
                  <a:off x="4972618" y="4576106"/>
                  <a:ext cx="1030290" cy="444503"/>
                </a:xfrm>
                <a:prstGeom prst="rect">
                  <a:avLst/>
                </a:prstGeom>
                <a:solidFill>
                  <a:srgbClr val="5E6FD4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spcBef>
                      <a:spcPts val="1000"/>
                    </a:spcBef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8" name="Oval"/>
                <p:cNvSpPr/>
                <p:nvPr/>
              </p:nvSpPr>
              <p:spPr>
                <a:xfrm rot="12360000">
                  <a:off x="3453400" y="4684095"/>
                  <a:ext cx="904857" cy="838183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spcBef>
                      <a:spcPts val="1000"/>
                    </a:spcBef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9" name="Rectangle"/>
                <p:cNvSpPr/>
                <p:nvPr/>
              </p:nvSpPr>
              <p:spPr>
                <a:xfrm rot="12360000">
                  <a:off x="5169468" y="3858556"/>
                  <a:ext cx="708028" cy="12859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spcBef>
                      <a:spcPts val="1000"/>
                    </a:spcBef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0" name="Rectangle"/>
                <p:cNvSpPr/>
                <p:nvPr/>
              </p:nvSpPr>
              <p:spPr>
                <a:xfrm rot="12360000">
                  <a:off x="4461442" y="5484157"/>
                  <a:ext cx="706440" cy="130178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spcBef>
                      <a:spcPts val="1000"/>
                    </a:spcBef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1" name="Shape"/>
                <p:cNvSpPr/>
                <p:nvPr/>
              </p:nvSpPr>
              <p:spPr>
                <a:xfrm rot="10485000">
                  <a:off x="3407328" y="4164870"/>
                  <a:ext cx="1147769" cy="13589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50" h="20626" fill="norm" stroke="1" extrusionOk="0">
                      <a:moveTo>
                        <a:pt x="20991" y="0"/>
                      </a:moveTo>
                      <a:cubicBezTo>
                        <a:pt x="21600" y="10256"/>
                        <a:pt x="17398" y="19444"/>
                        <a:pt x="11607" y="20522"/>
                      </a:cubicBezTo>
                      <a:cubicBezTo>
                        <a:pt x="5815" y="21600"/>
                        <a:pt x="626" y="14160"/>
                        <a:pt x="18" y="3904"/>
                      </a:cubicBezTo>
                      <a:cubicBezTo>
                        <a:pt x="11" y="3796"/>
                        <a:pt x="5" y="3688"/>
                        <a:pt x="0" y="3580"/>
                      </a:cubicBezTo>
                      <a:lnTo>
                        <a:pt x="10504" y="1952"/>
                      </a:lnTo>
                      <a:close/>
                    </a:path>
                  </a:pathLst>
                </a:custGeom>
                <a:solidFill>
                  <a:srgbClr val="5E6FD4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2" name="Shape"/>
                <p:cNvSpPr/>
                <p:nvPr/>
              </p:nvSpPr>
              <p:spPr>
                <a:xfrm>
                  <a:off x="3466078" y="2790168"/>
                  <a:ext cx="1641479" cy="31845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170" y="21600"/>
                      </a:moveTo>
                      <a:lnTo>
                        <a:pt x="0" y="19845"/>
                      </a:lnTo>
                      <a:lnTo>
                        <a:pt x="18195" y="603"/>
                      </a:lnTo>
                      <a:lnTo>
                        <a:pt x="21600" y="0"/>
                      </a:lnTo>
                      <a:lnTo>
                        <a:pt x="1170" y="21600"/>
                      </a:lnTo>
                    </a:path>
                  </a:pathLst>
                </a:custGeom>
                <a:solidFill>
                  <a:srgbClr val="CCCCFF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</p:grpSp>
          <p:sp>
            <p:nvSpPr>
              <p:cNvPr id="34" name="Line"/>
              <p:cNvSpPr/>
              <p:nvPr/>
            </p:nvSpPr>
            <p:spPr>
              <a:xfrm>
                <a:off x="5288528" y="3482318"/>
                <a:ext cx="512766" cy="3651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466" y="21224"/>
                    </a:moveTo>
                    <a:lnTo>
                      <a:pt x="19193" y="11551"/>
                    </a:lnTo>
                    <a:lnTo>
                      <a:pt x="3544" y="845"/>
                    </a:lnTo>
                    <a:lnTo>
                      <a:pt x="2341" y="0"/>
                    </a:lnTo>
                    <a:lnTo>
                      <a:pt x="0" y="6762"/>
                    </a:lnTo>
                    <a:lnTo>
                      <a:pt x="21600" y="2160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36" name="Rectangle"/>
            <p:cNvSpPr/>
            <p:nvPr/>
          </p:nvSpPr>
          <p:spPr>
            <a:xfrm>
              <a:off x="2621524" y="1751942"/>
              <a:ext cx="7923218" cy="1295403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38" name="Title Text"/>
          <p:cNvSpPr txBox="1"/>
          <p:nvPr>
            <p:ph type="title"/>
          </p:nvPr>
        </p:nvSpPr>
        <p:spPr>
          <a:xfrm>
            <a:off x="1217612" y="762000"/>
            <a:ext cx="7772401" cy="2057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724400" y="2819400"/>
            <a:ext cx="42672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761999" y="6400800"/>
            <a:ext cx="8380415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grpSp>
        <p:nvGrpSpPr>
          <p:cNvPr id="14" name="Group"/>
          <p:cNvGrpSpPr/>
          <p:nvPr/>
        </p:nvGrpSpPr>
        <p:grpSpPr>
          <a:xfrm>
            <a:off x="-29" y="-1"/>
            <a:ext cx="1066816" cy="6856421"/>
            <a:chOff x="-14" y="0"/>
            <a:chExt cx="1066815" cy="6856419"/>
          </a:xfrm>
        </p:grpSpPr>
        <p:grpSp>
          <p:nvGrpSpPr>
            <p:cNvPr id="11" name="Group"/>
            <p:cNvGrpSpPr/>
            <p:nvPr/>
          </p:nvGrpSpPr>
          <p:grpSpPr>
            <a:xfrm>
              <a:off x="-3" y="-1"/>
              <a:ext cx="950925" cy="6856421"/>
              <a:chOff x="-1" y="0"/>
              <a:chExt cx="950923" cy="6856419"/>
            </a:xfrm>
          </p:grpSpPr>
          <p:sp>
            <p:nvSpPr>
              <p:cNvPr id="3" name="Rectangle"/>
              <p:cNvSpPr/>
              <p:nvPr/>
            </p:nvSpPr>
            <p:spPr>
              <a:xfrm>
                <a:off x="-2" y="-1"/>
                <a:ext cx="755654" cy="6856421"/>
              </a:xfrm>
              <a:prstGeom prst="rect">
                <a:avLst/>
              </a:prstGeom>
              <a:blipFill rotWithShape="1">
                <a:blip r:embed="rId2"/>
                <a:srcRect l="0" t="0" r="0" b="0"/>
                <a:tile tx="0" ty="0" sx="100000" sy="100000" flip="none" algn="tl"/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" name="Rectangle"/>
              <p:cNvSpPr/>
              <p:nvPr/>
            </p:nvSpPr>
            <p:spPr>
              <a:xfrm>
                <a:off x="188911" y="381000"/>
                <a:ext cx="566741" cy="3276603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5" name="Rectangle"/>
              <p:cNvSpPr/>
              <p:nvPr/>
            </p:nvSpPr>
            <p:spPr>
              <a:xfrm>
                <a:off x="-2" y="1524000"/>
                <a:ext cx="755654" cy="838202"/>
              </a:xfrm>
              <a:prstGeom prst="rect">
                <a:avLst/>
              </a:prstGeom>
              <a:solidFill>
                <a:srgbClr val="5E6FD4">
                  <a:alpha val="5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spcBef>
                    <a:spcPts val="1000"/>
                  </a:spcBef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" name="Rectangle"/>
              <p:cNvSpPr/>
              <p:nvPr/>
            </p:nvSpPr>
            <p:spPr>
              <a:xfrm>
                <a:off x="471487" y="685800"/>
                <a:ext cx="141290" cy="6019807"/>
              </a:xfrm>
              <a:prstGeom prst="rect">
                <a:avLst/>
              </a:prstGeom>
              <a:solidFill>
                <a:srgbClr val="CCCCFF">
                  <a:alpha val="5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" name="Rectangle"/>
              <p:cNvSpPr/>
              <p:nvPr/>
            </p:nvSpPr>
            <p:spPr>
              <a:xfrm>
                <a:off x="-2" y="4800603"/>
                <a:ext cx="519116" cy="152402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spcBef>
                    <a:spcPts val="1000"/>
                  </a:spcBef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" name="Rectangle"/>
              <p:cNvSpPr/>
              <p:nvPr/>
            </p:nvSpPr>
            <p:spPr>
              <a:xfrm>
                <a:off x="-2" y="5105403"/>
                <a:ext cx="519116" cy="152402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spcBef>
                    <a:spcPts val="1000"/>
                  </a:spcBef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9" name="Rectangle"/>
              <p:cNvSpPr/>
              <p:nvPr/>
            </p:nvSpPr>
            <p:spPr>
              <a:xfrm>
                <a:off x="-2" y="5410203"/>
                <a:ext cx="519116" cy="152402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spcBef>
                    <a:spcPts val="1000"/>
                  </a:spcBef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0" name="Shape"/>
              <p:cNvSpPr/>
              <p:nvPr/>
            </p:nvSpPr>
            <p:spPr>
              <a:xfrm>
                <a:off x="752476" y="3587719"/>
                <a:ext cx="198447" cy="18320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18" h="21401" fill="norm" stroke="1" extrusionOk="0">
                    <a:moveTo>
                      <a:pt x="0" y="7"/>
                    </a:moveTo>
                    <a:cubicBezTo>
                      <a:pt x="11316" y="-199"/>
                      <a:pt x="20810" y="4421"/>
                      <a:pt x="21205" y="10327"/>
                    </a:cubicBezTo>
                    <a:cubicBezTo>
                      <a:pt x="21600" y="16233"/>
                      <a:pt x="12747" y="21188"/>
                      <a:pt x="1431" y="21394"/>
                    </a:cubicBezTo>
                    <a:cubicBezTo>
                      <a:pt x="1193" y="21399"/>
                      <a:pt x="954" y="21401"/>
                      <a:pt x="716" y="21401"/>
                    </a:cubicBezTo>
                    <a:lnTo>
                      <a:pt x="716" y="10701"/>
                    </a:lnTo>
                    <a:close/>
                  </a:path>
                </a:pathLst>
              </a:custGeom>
              <a:solidFill>
                <a:srgbClr val="5E6FD4">
                  <a:alpha val="5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12" name="Oval"/>
            <p:cNvSpPr/>
            <p:nvPr/>
          </p:nvSpPr>
          <p:spPr>
            <a:xfrm>
              <a:off x="-15" y="1066787"/>
              <a:ext cx="1066777" cy="990577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spcBef>
                  <a:spcPts val="1000"/>
                </a:spcBef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3" name="Rectangle"/>
            <p:cNvSpPr/>
            <p:nvPr/>
          </p:nvSpPr>
          <p:spPr>
            <a:xfrm>
              <a:off x="762000" y="-1"/>
              <a:ext cx="304801" cy="6856418"/>
            </a:xfrm>
            <a:prstGeom prst="rect">
              <a:avLst/>
            </a:prstGeom>
            <a:gradFill flip="none" rotWithShape="1">
              <a:gsLst>
                <a:gs pos="0">
                  <a:srgbClr val="00354E"/>
                </a:gs>
                <a:gs pos="100000">
                  <a:schemeClr val="accent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5" name="Rectangle"/>
          <p:cNvSpPr/>
          <p:nvPr/>
        </p:nvSpPr>
        <p:spPr>
          <a:xfrm>
            <a:off x="761999" y="1474787"/>
            <a:ext cx="8380415" cy="125415"/>
          </a:xfrm>
          <a:prstGeom prst="rect">
            <a:avLst/>
          </a:prstGeom>
          <a:solidFill>
            <a:schemeClr val="accent2">
              <a:alpha val="50000"/>
            </a:schemeClr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" name="Title Text"/>
          <p:cNvSpPr txBox="1"/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/>
            <a:r>
              <a:t>Title Text</a:t>
            </a:r>
          </a:p>
        </p:txBody>
      </p:sp>
      <p:sp>
        <p:nvSpPr>
          <p:cNvPr id="17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/>
          <p:nvPr>
            <p:ph type="sldNum" sz="quarter" idx="2"/>
          </p:nvPr>
        </p:nvSpPr>
        <p:spPr>
          <a:xfrm>
            <a:off x="8785226" y="6333139"/>
            <a:ext cx="282575" cy="287722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EAEAEA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Welcome to Decent Exposure : High School, Volume I:"/>
          <p:cNvSpPr txBox="1"/>
          <p:nvPr/>
        </p:nvSpPr>
        <p:spPr>
          <a:xfrm>
            <a:off x="1384300" y="568324"/>
            <a:ext cx="6995772" cy="421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Welcome to Decent Exposure : High School, Volume I: </a:t>
            </a:r>
          </a:p>
        </p:txBody>
      </p:sp>
      <p:sp>
        <p:nvSpPr>
          <p:cNvPr id="57" name="magistrate: Slide 2…"/>
          <p:cNvSpPr txBox="1"/>
          <p:nvPr/>
        </p:nvSpPr>
        <p:spPr>
          <a:xfrm>
            <a:off x="1384300" y="1576387"/>
            <a:ext cx="3475038" cy="4193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magistrate: </a:t>
            </a:r>
            <a:r>
              <a:rPr sz="1400">
                <a:solidFill>
                  <a:srgbClr val="CC99FF"/>
                </a:solidFill>
              </a:rPr>
              <a:t>Slide 2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jubilant: </a:t>
            </a:r>
            <a:r>
              <a:rPr sz="1400">
                <a:solidFill>
                  <a:srgbClr val="CC99FF"/>
                </a:solidFill>
              </a:rPr>
              <a:t>Slide 3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chattel: </a:t>
            </a:r>
            <a:r>
              <a:rPr sz="1400">
                <a:solidFill>
                  <a:srgbClr val="CC99FF"/>
                </a:solidFill>
              </a:rPr>
              <a:t>Slide 4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timbre: </a:t>
            </a:r>
            <a:r>
              <a:rPr sz="1400">
                <a:solidFill>
                  <a:srgbClr val="CC99FF"/>
                </a:solidFill>
              </a:rPr>
              <a:t>Slide 5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meander: </a:t>
            </a:r>
            <a:r>
              <a:rPr sz="1400">
                <a:solidFill>
                  <a:srgbClr val="CC99FF"/>
                </a:solidFill>
              </a:rPr>
              <a:t>Slide 6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resilient: </a:t>
            </a:r>
            <a:r>
              <a:rPr sz="1400">
                <a:solidFill>
                  <a:srgbClr val="CC99FF"/>
                </a:solidFill>
              </a:rPr>
              <a:t>Slide 7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embellish: </a:t>
            </a:r>
            <a:r>
              <a:rPr sz="1400">
                <a:solidFill>
                  <a:srgbClr val="CC99FF"/>
                </a:solidFill>
              </a:rPr>
              <a:t>Slide 8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denounce: </a:t>
            </a:r>
            <a:r>
              <a:rPr sz="1400">
                <a:solidFill>
                  <a:srgbClr val="CC99FF"/>
                </a:solidFill>
              </a:rPr>
              <a:t>Slide 9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mystic: </a:t>
            </a:r>
            <a:r>
              <a:rPr sz="1400">
                <a:solidFill>
                  <a:srgbClr val="CC99FF"/>
                </a:solidFill>
              </a:rPr>
              <a:t>Slide 10</a:t>
            </a:r>
            <a:endParaRPr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dubious: </a:t>
            </a:r>
            <a:r>
              <a:rPr sz="1400">
                <a:solidFill>
                  <a:srgbClr val="CC99FF"/>
                </a:solidFill>
              </a:rPr>
              <a:t>Slide 11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ruminate: </a:t>
            </a:r>
            <a:r>
              <a:rPr sz="1400">
                <a:solidFill>
                  <a:srgbClr val="CC99FF"/>
                </a:solidFill>
              </a:rPr>
              <a:t>Slide 12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sever: </a:t>
            </a:r>
            <a:r>
              <a:rPr sz="1400">
                <a:solidFill>
                  <a:srgbClr val="CC99FF"/>
                </a:solidFill>
              </a:rPr>
              <a:t>Slide 13</a:t>
            </a:r>
          </a:p>
        </p:txBody>
      </p:sp>
      <p:sp>
        <p:nvSpPr>
          <p:cNvPr id="58" name="resplendent: Slide 14…"/>
          <p:cNvSpPr txBox="1"/>
          <p:nvPr/>
        </p:nvSpPr>
        <p:spPr>
          <a:xfrm>
            <a:off x="4284662" y="1557337"/>
            <a:ext cx="3419478" cy="4536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resplendent: </a:t>
            </a:r>
            <a:r>
              <a:rPr sz="1400">
                <a:solidFill>
                  <a:srgbClr val="CC99FF"/>
                </a:solidFill>
              </a:rPr>
              <a:t>Slide 14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discord: </a:t>
            </a:r>
            <a:r>
              <a:rPr sz="1400">
                <a:solidFill>
                  <a:srgbClr val="CC99FF"/>
                </a:solidFill>
              </a:rPr>
              <a:t>Slide 15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invective: </a:t>
            </a:r>
            <a:r>
              <a:rPr sz="1400">
                <a:solidFill>
                  <a:srgbClr val="CC99FF"/>
                </a:solidFill>
              </a:rPr>
              <a:t>Slide 16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wistful: </a:t>
            </a:r>
            <a:r>
              <a:rPr sz="1400">
                <a:solidFill>
                  <a:srgbClr val="CC99FF"/>
                </a:solidFill>
              </a:rPr>
              <a:t>Slide 17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didactic: </a:t>
            </a:r>
            <a:r>
              <a:rPr sz="1400">
                <a:solidFill>
                  <a:srgbClr val="CC99FF"/>
                </a:solidFill>
              </a:rPr>
              <a:t>Slide 18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undulate: </a:t>
            </a:r>
            <a:r>
              <a:rPr sz="1400">
                <a:solidFill>
                  <a:srgbClr val="CC99FF"/>
                </a:solidFill>
              </a:rPr>
              <a:t>Slide 19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guileless: </a:t>
            </a:r>
            <a:r>
              <a:rPr sz="1400">
                <a:solidFill>
                  <a:srgbClr val="CC99FF"/>
                </a:solidFill>
              </a:rPr>
              <a:t>Slide 20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blight: </a:t>
            </a:r>
            <a:r>
              <a:rPr sz="1400">
                <a:solidFill>
                  <a:srgbClr val="CC99FF"/>
                </a:solidFill>
              </a:rPr>
              <a:t>Slide 21</a:t>
            </a:r>
            <a:r>
              <a:t> </a:t>
            </a: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ethereal: </a:t>
            </a:r>
            <a:r>
              <a:rPr sz="1400">
                <a:solidFill>
                  <a:srgbClr val="CC99FF"/>
                </a:solidFill>
              </a:rPr>
              <a:t>Slide 22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ascetic: </a:t>
            </a:r>
            <a:r>
              <a:rPr sz="1200">
                <a:solidFill>
                  <a:srgbClr val="CC99FF"/>
                </a:solidFill>
              </a:rPr>
              <a:t>Slide 23</a:t>
            </a:r>
            <a:endParaRPr sz="12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notorious: </a:t>
            </a:r>
            <a:r>
              <a:rPr sz="1400">
                <a:solidFill>
                  <a:srgbClr val="CC99FF"/>
                </a:solidFill>
              </a:rPr>
              <a:t>Slide 24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chasm: </a:t>
            </a:r>
            <a:r>
              <a:rPr sz="1400">
                <a:solidFill>
                  <a:srgbClr val="CC99FF"/>
                </a:solidFill>
              </a:rPr>
              <a:t>Slide 25</a:t>
            </a:r>
            <a:endParaRPr sz="1400">
              <a:solidFill>
                <a:srgbClr val="CC99FF"/>
              </a:solidFill>
            </a:endParaRPr>
          </a:p>
          <a:p>
            <a: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reticent: </a:t>
            </a:r>
            <a:r>
              <a:rPr sz="1400">
                <a:solidFill>
                  <a:srgbClr val="CC99FF"/>
                </a:solidFill>
              </a:rPr>
              <a:t>Slide 26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image11.jpeg" descr="image1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2" name="Group"/>
          <p:cNvGrpSpPr/>
          <p:nvPr/>
        </p:nvGrpSpPr>
        <p:grpSpPr>
          <a:xfrm>
            <a:off x="2411411" y="215899"/>
            <a:ext cx="6732594" cy="2854651"/>
            <a:chOff x="0" y="0"/>
            <a:chExt cx="6732593" cy="2854650"/>
          </a:xfrm>
        </p:grpSpPr>
        <p:sp>
          <p:nvSpPr>
            <p:cNvPr id="338" name="Mystic: related to the heavens or religious beliefs; a person thought to be able to communicate with God, angels, or other spiritual forces"/>
            <p:cNvSpPr/>
            <p:nvPr/>
          </p:nvSpPr>
          <p:spPr>
            <a:xfrm>
              <a:off x="0" y="0"/>
              <a:ext cx="6408742" cy="1015752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Mystic: related to the heavens or religious beliefs; a person thought to be able to communicate with God, angels, or other spiritual forces</a:t>
              </a:r>
            </a:p>
          </p:txBody>
        </p:sp>
        <p:grpSp>
          <p:nvGrpSpPr>
            <p:cNvPr id="341" name="Group"/>
            <p:cNvGrpSpPr/>
            <p:nvPr/>
          </p:nvGrpSpPr>
          <p:grpSpPr>
            <a:xfrm>
              <a:off x="73022" y="1341437"/>
              <a:ext cx="6659572" cy="1513214"/>
              <a:chOff x="0" y="0"/>
              <a:chExt cx="6659571" cy="1513212"/>
            </a:xfrm>
          </p:grpSpPr>
          <p:sp>
            <p:nvSpPr>
              <p:cNvPr id="339" name="syn: divine; otherworldly; ethereal;…"/>
              <p:cNvSpPr/>
              <p:nvPr/>
            </p:nvSpPr>
            <p:spPr>
              <a:xfrm>
                <a:off x="2987677" y="647702"/>
                <a:ext cx="3671894" cy="8655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syn: divine; otherworldly; ethereal; 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celestial</a:t>
                </a:r>
              </a:p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</a:t>
                </a:r>
                <a:r>
                  <a:rPr u="none"/>
                  <a:t>: mundane; earthly</a:t>
                </a:r>
              </a:p>
            </p:txBody>
          </p:sp>
          <p:sp>
            <p:nvSpPr>
              <p:cNvPr id="340" name="Forms: N: mystic; mysticism…"/>
              <p:cNvSpPr/>
              <p:nvPr/>
            </p:nvSpPr>
            <p:spPr>
              <a:xfrm>
                <a:off x="-1" y="-1"/>
                <a:ext cx="4465645" cy="5734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mystic; mysticism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00   Adj: mystical    Adv: mystically</a:t>
                </a:r>
              </a:p>
            </p:txBody>
          </p:sp>
        </p:grpSp>
      </p:grpSp>
      <p:sp>
        <p:nvSpPr>
          <p:cNvPr id="343" name="mystic"/>
          <p:cNvSpPr/>
          <p:nvPr/>
        </p:nvSpPr>
        <p:spPr>
          <a:xfrm>
            <a:off x="4859337" y="3933824"/>
            <a:ext cx="14398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mystic</a:t>
            </a:r>
          </a:p>
        </p:txBody>
      </p:sp>
      <p:grpSp>
        <p:nvGrpSpPr>
          <p:cNvPr id="350" name="Group"/>
          <p:cNvGrpSpPr/>
          <p:nvPr/>
        </p:nvGrpSpPr>
        <p:grpSpPr>
          <a:xfrm>
            <a:off x="755649" y="2349499"/>
            <a:ext cx="7632701" cy="2976316"/>
            <a:chOff x="0" y="0"/>
            <a:chExt cx="7632700" cy="2976315"/>
          </a:xfrm>
        </p:grpSpPr>
        <p:sp>
          <p:nvSpPr>
            <p:cNvPr id="344" name="Atlas Shrugged…"/>
            <p:cNvSpPr/>
            <p:nvPr/>
          </p:nvSpPr>
          <p:spPr>
            <a:xfrm>
              <a:off x="4248150" y="2303463"/>
              <a:ext cx="338455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Atlas Shrugged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--Ayn Rand</a:t>
              </a:r>
            </a:p>
          </p:txBody>
        </p:sp>
        <p:sp>
          <p:nvSpPr>
            <p:cNvPr id="345" name="Once he surrendered reason,"/>
            <p:cNvSpPr/>
            <p:nvPr/>
          </p:nvSpPr>
          <p:spPr>
            <a:xfrm>
              <a:off x="144461" y="0"/>
              <a:ext cx="395922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Once he surrendered reason, </a:t>
              </a:r>
            </a:p>
          </p:txBody>
        </p:sp>
        <p:sp>
          <p:nvSpPr>
            <p:cNvPr id="346" name="revelations."/>
            <p:cNvSpPr/>
            <p:nvPr/>
          </p:nvSpPr>
          <p:spPr>
            <a:xfrm>
              <a:off x="5545137" y="1584326"/>
              <a:ext cx="165576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revelations.</a:t>
              </a:r>
            </a:p>
          </p:txBody>
        </p:sp>
        <p:sp>
          <p:nvSpPr>
            <p:cNvPr id="347" name="a body moved by unaccountable"/>
            <p:cNvSpPr/>
            <p:nvPr/>
          </p:nvSpPr>
          <p:spPr>
            <a:xfrm>
              <a:off x="-1" y="1079500"/>
              <a:ext cx="417671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 body moved by unaccountable </a:t>
              </a:r>
            </a:p>
          </p:txBody>
        </p:sp>
        <p:sp>
          <p:nvSpPr>
            <p:cNvPr id="348" name="he was left at the mercy of…"/>
            <p:cNvSpPr/>
            <p:nvPr/>
          </p:nvSpPr>
          <p:spPr>
            <a:xfrm>
              <a:off x="71436" y="503237"/>
              <a:ext cx="381635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was left at the mercy of…</a:t>
              </a:r>
            </a:p>
          </p:txBody>
        </p:sp>
        <p:sp>
          <p:nvSpPr>
            <p:cNvPr id="349" name="instincts and a soul moved by"/>
            <p:cNvSpPr/>
            <p:nvPr/>
          </p:nvSpPr>
          <p:spPr>
            <a:xfrm>
              <a:off x="0" y="1584326"/>
              <a:ext cx="410527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instincts and a soul moved by</a:t>
              </a:r>
            </a:p>
          </p:txBody>
        </p:sp>
      </p:grpSp>
      <p:grpSp>
        <p:nvGrpSpPr>
          <p:cNvPr id="353" name="Group"/>
          <p:cNvGrpSpPr/>
          <p:nvPr/>
        </p:nvGrpSpPr>
        <p:grpSpPr>
          <a:xfrm>
            <a:off x="3059112" y="2708274"/>
            <a:ext cx="5040315" cy="1177678"/>
            <a:chOff x="0" y="0"/>
            <a:chExt cx="5040314" cy="1177677"/>
          </a:xfrm>
        </p:grpSpPr>
        <p:sp>
          <p:nvSpPr>
            <p:cNvPr id="351" name="Red: The Heroic Rescue…"/>
            <p:cNvSpPr/>
            <p:nvPr/>
          </p:nvSpPr>
          <p:spPr>
            <a:xfrm>
              <a:off x="1728787" y="504825"/>
              <a:ext cx="331152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Red: The Heroic Rescue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--Ted Dekker</a:t>
              </a:r>
            </a:p>
          </p:txBody>
        </p:sp>
        <p:sp>
          <p:nvSpPr>
            <p:cNvPr id="352" name="She was a practicing Sufi"/>
            <p:cNvSpPr/>
            <p:nvPr/>
          </p:nvSpPr>
          <p:spPr>
            <a:xfrm>
              <a:off x="0" y="0"/>
              <a:ext cx="3348038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She was a practicing Sufi</a:t>
              </a:r>
            </a:p>
          </p:txBody>
        </p:sp>
      </p:grpSp>
      <p:sp>
        <p:nvSpPr>
          <p:cNvPr id="354" name="mystic."/>
          <p:cNvSpPr/>
          <p:nvPr/>
        </p:nvSpPr>
        <p:spPr>
          <a:xfrm>
            <a:off x="6443662" y="2708274"/>
            <a:ext cx="14398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mystic.</a:t>
            </a:r>
          </a:p>
        </p:txBody>
      </p:sp>
      <p:grpSp>
        <p:nvGrpSpPr>
          <p:cNvPr id="357" name="Group"/>
          <p:cNvGrpSpPr/>
          <p:nvPr/>
        </p:nvGrpSpPr>
        <p:grpSpPr>
          <a:xfrm>
            <a:off x="827085" y="5013323"/>
            <a:ext cx="3348042" cy="1465017"/>
            <a:chOff x="0" y="0"/>
            <a:chExt cx="3348041" cy="1465016"/>
          </a:xfrm>
        </p:grpSpPr>
        <p:sp>
          <p:nvSpPr>
            <p:cNvPr id="355" name="Black: The Birth of Evil…"/>
            <p:cNvSpPr/>
            <p:nvPr/>
          </p:nvSpPr>
          <p:spPr>
            <a:xfrm>
              <a:off x="-1" y="792164"/>
              <a:ext cx="324009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Black: The Birth of Evil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--Ted Dekker</a:t>
              </a:r>
            </a:p>
          </p:txBody>
        </p:sp>
        <p:sp>
          <p:nvSpPr>
            <p:cNvPr id="356" name="Now we’re resorting to"/>
            <p:cNvSpPr/>
            <p:nvPr/>
          </p:nvSpPr>
          <p:spPr>
            <a:xfrm>
              <a:off x="-1" y="-1"/>
              <a:ext cx="334804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Now we’re resorting to</a:t>
              </a:r>
            </a:p>
          </p:txBody>
        </p:sp>
      </p:grpSp>
      <p:sp>
        <p:nvSpPr>
          <p:cNvPr id="358" name="mystics?"/>
          <p:cNvSpPr/>
          <p:nvPr/>
        </p:nvSpPr>
        <p:spPr>
          <a:xfrm>
            <a:off x="4211637" y="5013324"/>
            <a:ext cx="14398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mystics?</a:t>
            </a:r>
          </a:p>
        </p:txBody>
      </p:sp>
      <p:grpSp>
        <p:nvGrpSpPr>
          <p:cNvPr id="362" name="Group"/>
          <p:cNvGrpSpPr/>
          <p:nvPr/>
        </p:nvGrpSpPr>
        <p:grpSpPr>
          <a:xfrm>
            <a:off x="1331912" y="3573462"/>
            <a:ext cx="7559677" cy="1536454"/>
            <a:chOff x="0" y="0"/>
            <a:chExt cx="7559676" cy="1536453"/>
          </a:xfrm>
        </p:grpSpPr>
        <p:sp>
          <p:nvSpPr>
            <p:cNvPr id="359" name="Breaking Down…"/>
            <p:cNvSpPr/>
            <p:nvPr/>
          </p:nvSpPr>
          <p:spPr>
            <a:xfrm>
              <a:off x="3527425" y="863601"/>
              <a:ext cx="356394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Breaking Down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--Stephanie Meyer</a:t>
              </a:r>
            </a:p>
          </p:txBody>
        </p:sp>
        <p:sp>
          <p:nvSpPr>
            <p:cNvPr id="360" name="He hypnotized me with his"/>
            <p:cNvSpPr/>
            <p:nvPr/>
          </p:nvSpPr>
          <p:spPr>
            <a:xfrm>
              <a:off x="0" y="-1"/>
              <a:ext cx="381476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hypnotized me with his</a:t>
              </a:r>
            </a:p>
          </p:txBody>
        </p:sp>
        <p:sp>
          <p:nvSpPr>
            <p:cNvPr id="361" name="vampire powers."/>
            <p:cNvSpPr/>
            <p:nvPr/>
          </p:nvSpPr>
          <p:spPr>
            <a:xfrm>
              <a:off x="5256212" y="-1"/>
              <a:ext cx="230346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vampire powers.</a:t>
              </a:r>
            </a:p>
          </p:txBody>
        </p:sp>
      </p:grpSp>
      <p:sp>
        <p:nvSpPr>
          <p:cNvPr id="363" name="mystical"/>
          <p:cNvSpPr/>
          <p:nvPr/>
        </p:nvSpPr>
        <p:spPr>
          <a:xfrm>
            <a:off x="5148262" y="3573462"/>
            <a:ext cx="14398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mystical</a:t>
            </a:r>
          </a:p>
        </p:txBody>
      </p:sp>
      <p:sp>
        <p:nvSpPr>
          <p:cNvPr id="364" name="Any form of the word “mystic” will appear once in every 340 pages of text."/>
          <p:cNvSpPr txBox="1"/>
          <p:nvPr/>
        </p:nvSpPr>
        <p:spPr>
          <a:xfrm>
            <a:off x="4140200" y="5948362"/>
            <a:ext cx="3589338" cy="490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“mystic” will appear once in every 340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12"/>
      <p:bldP build="whole" bldLvl="1" animBg="1" rev="0" advAuto="0" spid="363" grpId="8"/>
      <p:bldP build="whole" bldLvl="1" animBg="1" rev="0" advAuto="0" spid="363" grpId="11"/>
      <p:bldP build="whole" bldLvl="1" animBg="1" rev="0" advAuto="0" spid="362" grpId="9"/>
      <p:bldP build="whole" bldLvl="1" animBg="1" rev="0" advAuto="0" spid="362" grpId="10"/>
      <p:bldP build="whole" bldLvl="1" animBg="1" rev="0" advAuto="0" spid="354" grpId="4"/>
      <p:bldP build="whole" bldLvl="1" animBg="1" rev="0" advAuto="0" spid="353" grpId="5"/>
      <p:bldP build="whole" bldLvl="1" animBg="1" rev="0" advAuto="0" spid="354" grpId="7"/>
      <p:bldP build="whole" bldLvl="1" animBg="1" rev="0" advAuto="0" spid="353" grpId="6"/>
      <p:bldP build="whole" bldLvl="1" animBg="1" rev="0" advAuto="0" spid="342" grpId="14"/>
      <p:bldP build="whole" bldLvl="1" animBg="1" rev="0" advAuto="0" spid="350" grpId="1"/>
      <p:bldP build="whole" bldLvl="1" animBg="1" rev="0" advAuto="0" spid="350" grpId="2"/>
      <p:bldP build="whole" bldLvl="1" animBg="1" rev="0" advAuto="0" spid="343" grpId="3"/>
      <p:bldP build="whole" bldLvl="1" animBg="1" rev="0" advAuto="0" spid="357" grpId="1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image12.jpeg" descr="image1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43150" cy="19526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0" name="Group"/>
          <p:cNvGrpSpPr/>
          <p:nvPr/>
        </p:nvGrpSpPr>
        <p:grpSpPr>
          <a:xfrm>
            <a:off x="2411410" y="215897"/>
            <a:ext cx="6732592" cy="2491114"/>
            <a:chOff x="0" y="0"/>
            <a:chExt cx="6732590" cy="2491112"/>
          </a:xfrm>
        </p:grpSpPr>
        <p:sp>
          <p:nvSpPr>
            <p:cNvPr id="367" name="Dubious: full of doubt; uncertain; unsteady; unlikely;…"/>
            <p:cNvSpPr/>
            <p:nvPr/>
          </p:nvSpPr>
          <p:spPr>
            <a:xfrm>
              <a:off x="-1" y="-1"/>
              <a:ext cx="6408742" cy="5734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Dubious: full of doubt; uncertain; unsteady; unlikely;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     questionable</a:t>
              </a:r>
            </a:p>
          </p:txBody>
        </p:sp>
        <p:sp>
          <p:nvSpPr>
            <p:cNvPr id="368" name="syn: skeptical; cynical…"/>
            <p:cNvSpPr/>
            <p:nvPr/>
          </p:nvSpPr>
          <p:spPr>
            <a:xfrm>
              <a:off x="2447924" y="1917702"/>
              <a:ext cx="4284667" cy="5734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 u="sng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skeptical; cynical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ant: certain; cocky; gullible; inevitable</a:t>
              </a:r>
            </a:p>
          </p:txBody>
        </p:sp>
        <p:sp>
          <p:nvSpPr>
            <p:cNvPr id="369" name="Forms: N: doubt…"/>
            <p:cNvSpPr/>
            <p:nvPr/>
          </p:nvSpPr>
          <p:spPr>
            <a:xfrm>
              <a:off x="2447924" y="765175"/>
              <a:ext cx="3960816" cy="8655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Forms: N: doubt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doubt, doubts, doubted, doubting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Adj: dubious    Adv: dubiously</a:t>
              </a:r>
            </a:p>
          </p:txBody>
        </p:sp>
      </p:grpSp>
      <p:sp>
        <p:nvSpPr>
          <p:cNvPr id="371" name="dubious"/>
          <p:cNvSpPr/>
          <p:nvPr/>
        </p:nvSpPr>
        <p:spPr>
          <a:xfrm>
            <a:off x="2051050" y="2852735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dubious</a:t>
            </a:r>
          </a:p>
        </p:txBody>
      </p:sp>
      <p:grpSp>
        <p:nvGrpSpPr>
          <p:cNvPr id="375" name="Group"/>
          <p:cNvGrpSpPr/>
          <p:nvPr/>
        </p:nvGrpSpPr>
        <p:grpSpPr>
          <a:xfrm>
            <a:off x="827086" y="2852735"/>
            <a:ext cx="7416803" cy="1176091"/>
            <a:chOff x="0" y="0"/>
            <a:chExt cx="7416801" cy="1176089"/>
          </a:xfrm>
        </p:grpSpPr>
        <p:sp>
          <p:nvSpPr>
            <p:cNvPr id="372" name="The Hunger Games…"/>
            <p:cNvSpPr/>
            <p:nvPr/>
          </p:nvSpPr>
          <p:spPr>
            <a:xfrm>
              <a:off x="2519362" y="503237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Hunger Games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--Suzanne Collins</a:t>
              </a:r>
            </a:p>
          </p:txBody>
        </p:sp>
        <p:sp>
          <p:nvSpPr>
            <p:cNvPr id="373" name="The only"/>
            <p:cNvSpPr/>
            <p:nvPr/>
          </p:nvSpPr>
          <p:spPr>
            <a:xfrm>
              <a:off x="0" y="0"/>
              <a:ext cx="129540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only</a:t>
              </a:r>
            </a:p>
          </p:txBody>
        </p:sp>
        <p:sp>
          <p:nvSpPr>
            <p:cNvPr id="374" name="ray of hope has come from my sister."/>
            <p:cNvSpPr/>
            <p:nvPr/>
          </p:nvSpPr>
          <p:spPr>
            <a:xfrm>
              <a:off x="2663825" y="0"/>
              <a:ext cx="475297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ray of hope has come from my sister.</a:t>
              </a:r>
            </a:p>
          </p:txBody>
        </p:sp>
      </p:grpSp>
      <p:grpSp>
        <p:nvGrpSpPr>
          <p:cNvPr id="378" name="Group"/>
          <p:cNvGrpSpPr/>
          <p:nvPr/>
        </p:nvGrpSpPr>
        <p:grpSpPr>
          <a:xfrm>
            <a:off x="2484436" y="1628774"/>
            <a:ext cx="5545140" cy="1177678"/>
            <a:chOff x="0" y="0"/>
            <a:chExt cx="5545139" cy="1177677"/>
          </a:xfrm>
        </p:grpSpPr>
        <p:sp>
          <p:nvSpPr>
            <p:cNvPr id="376" name="Twilight…"/>
            <p:cNvSpPr/>
            <p:nvPr/>
          </p:nvSpPr>
          <p:spPr>
            <a:xfrm>
              <a:off x="2663825" y="504825"/>
              <a:ext cx="288131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Twilight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--Stephanie Meyer</a:t>
              </a:r>
            </a:p>
          </p:txBody>
        </p:sp>
        <p:sp>
          <p:nvSpPr>
            <p:cNvPr id="377" name="“Oh come on,” I said"/>
            <p:cNvSpPr/>
            <p:nvPr/>
          </p:nvSpPr>
          <p:spPr>
            <a:xfrm>
              <a:off x="0" y="0"/>
              <a:ext cx="287972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“Oh come on,” I said</a:t>
              </a:r>
            </a:p>
          </p:txBody>
        </p:sp>
      </p:grpSp>
      <p:sp>
        <p:nvSpPr>
          <p:cNvPr id="379" name="dubiously."/>
          <p:cNvSpPr/>
          <p:nvPr/>
        </p:nvSpPr>
        <p:spPr>
          <a:xfrm>
            <a:off x="5364162" y="1628774"/>
            <a:ext cx="158432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dubiously.</a:t>
            </a:r>
          </a:p>
        </p:txBody>
      </p:sp>
      <p:sp>
        <p:nvSpPr>
          <p:cNvPr id="380" name="dubiously"/>
          <p:cNvSpPr/>
          <p:nvPr/>
        </p:nvSpPr>
        <p:spPr>
          <a:xfrm>
            <a:off x="5435600" y="3357562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dubiously</a:t>
            </a:r>
          </a:p>
        </p:txBody>
      </p:sp>
      <p:grpSp>
        <p:nvGrpSpPr>
          <p:cNvPr id="384" name="Group"/>
          <p:cNvGrpSpPr/>
          <p:nvPr/>
        </p:nvGrpSpPr>
        <p:grpSpPr>
          <a:xfrm>
            <a:off x="971548" y="3357562"/>
            <a:ext cx="4608517" cy="1823790"/>
            <a:chOff x="0" y="0"/>
            <a:chExt cx="4608515" cy="1823789"/>
          </a:xfrm>
        </p:grpSpPr>
        <p:sp>
          <p:nvSpPr>
            <p:cNvPr id="381" name="Immortal in Death…"/>
            <p:cNvSpPr/>
            <p:nvPr/>
          </p:nvSpPr>
          <p:spPr>
            <a:xfrm>
              <a:off x="1512887" y="1150937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Immortal in Death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--J.D. Robb</a:t>
              </a:r>
            </a:p>
          </p:txBody>
        </p:sp>
        <p:sp>
          <p:nvSpPr>
            <p:cNvPr id="382" name="She scanned the menu and settled"/>
            <p:cNvSpPr/>
            <p:nvPr/>
          </p:nvSpPr>
          <p:spPr>
            <a:xfrm>
              <a:off x="0" y="-1"/>
              <a:ext cx="446405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She scanned the menu and settled </a:t>
              </a:r>
            </a:p>
          </p:txBody>
        </p:sp>
        <p:sp>
          <p:nvSpPr>
            <p:cNvPr id="383" name="on the stuffed shells supreme."/>
            <p:cNvSpPr/>
            <p:nvPr/>
          </p:nvSpPr>
          <p:spPr>
            <a:xfrm>
              <a:off x="-1" y="576262"/>
              <a:ext cx="460851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 the stuffed shells supreme. </a:t>
              </a:r>
            </a:p>
          </p:txBody>
        </p:sp>
      </p:grpSp>
      <p:sp>
        <p:nvSpPr>
          <p:cNvPr id="385" name="dubious"/>
          <p:cNvSpPr/>
          <p:nvPr/>
        </p:nvSpPr>
        <p:spPr>
          <a:xfrm>
            <a:off x="4067175" y="4581524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dubious</a:t>
            </a:r>
          </a:p>
        </p:txBody>
      </p:sp>
      <p:grpSp>
        <p:nvGrpSpPr>
          <p:cNvPr id="390" name="Group"/>
          <p:cNvGrpSpPr/>
          <p:nvPr/>
        </p:nvGrpSpPr>
        <p:grpSpPr>
          <a:xfrm>
            <a:off x="971550" y="4581523"/>
            <a:ext cx="7848601" cy="1320554"/>
            <a:chOff x="0" y="0"/>
            <a:chExt cx="7848600" cy="1320552"/>
          </a:xfrm>
        </p:grpSpPr>
        <p:sp>
          <p:nvSpPr>
            <p:cNvPr id="386" name="The Book Thief…"/>
            <p:cNvSpPr/>
            <p:nvPr/>
          </p:nvSpPr>
          <p:spPr>
            <a:xfrm>
              <a:off x="3529011" y="647700"/>
              <a:ext cx="2881316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Book Thief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--Markus Zusak</a:t>
              </a:r>
            </a:p>
          </p:txBody>
        </p:sp>
        <p:sp>
          <p:nvSpPr>
            <p:cNvPr id="387" name="His writing ability was"/>
            <p:cNvSpPr/>
            <p:nvPr/>
          </p:nvSpPr>
          <p:spPr>
            <a:xfrm>
              <a:off x="71435" y="0"/>
              <a:ext cx="302419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writing ability was</a:t>
              </a:r>
            </a:p>
          </p:txBody>
        </p:sp>
        <p:sp>
          <p:nvSpPr>
            <p:cNvPr id="388" name="considered himself lucky."/>
            <p:cNvSpPr/>
            <p:nvPr/>
          </p:nvSpPr>
          <p:spPr>
            <a:xfrm>
              <a:off x="-1" y="647700"/>
              <a:ext cx="338455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considered himself lucky.</a:t>
              </a:r>
            </a:p>
          </p:txBody>
        </p:sp>
        <p:sp>
          <p:nvSpPr>
            <p:cNvPr id="389" name="to say the least, but he"/>
            <p:cNvSpPr/>
            <p:nvPr/>
          </p:nvSpPr>
          <p:spPr>
            <a:xfrm>
              <a:off x="4537075" y="0"/>
              <a:ext cx="331152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to say the least, but he</a:t>
              </a:r>
            </a:p>
          </p:txBody>
        </p:sp>
      </p:grpSp>
      <p:sp>
        <p:nvSpPr>
          <p:cNvPr id="391" name="Any form of the word “dubious” will appear once in every 922 pages of text."/>
          <p:cNvSpPr txBox="1"/>
          <p:nvPr/>
        </p:nvSpPr>
        <p:spPr>
          <a:xfrm>
            <a:off x="900112" y="6164262"/>
            <a:ext cx="7775576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“dubious” will appear once in every 922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5" grpId="2"/>
      <p:bldP build="whole" bldLvl="1" animBg="1" rev="0" advAuto="0" spid="385" grpId="12"/>
      <p:bldP build="whole" bldLvl="1" animBg="1" rev="0" advAuto="0" spid="379" grpId="4"/>
      <p:bldP build="whole" bldLvl="1" animBg="1" rev="0" advAuto="0" spid="390" grpId="13"/>
      <p:bldP build="whole" bldLvl="1" animBg="1" rev="0" advAuto="0" spid="379" grpId="7"/>
      <p:bldP build="whole" bldLvl="1" animBg="1" rev="0" advAuto="0" spid="380" grpId="8"/>
      <p:bldP build="whole" bldLvl="1" animBg="1" rev="0" advAuto="0" spid="380" grpId="11"/>
      <p:bldP build="whole" bldLvl="1" animBg="1" rev="0" advAuto="0" spid="384" grpId="9"/>
      <p:bldP build="whole" bldLvl="1" animBg="1" rev="0" advAuto="0" spid="384" grpId="10"/>
      <p:bldP build="whole" bldLvl="1" animBg="1" rev="0" advAuto="0" spid="371" grpId="3"/>
      <p:bldP build="whole" bldLvl="1" animBg="1" rev="0" advAuto="0" spid="378" grpId="5"/>
      <p:bldP build="whole" bldLvl="1" animBg="1" rev="0" advAuto="0" spid="378" grpId="6"/>
      <p:bldP build="whole" bldLvl="1" animBg="1" rev="0" advAuto="0" spid="370" grpId="14"/>
      <p:bldP build="whole" bldLvl="1" animBg="1" rev="0" advAuto="0" spid="37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image13.jpeg" descr="image1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38350" cy="2247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9" name="Group"/>
          <p:cNvGrpSpPr/>
          <p:nvPr/>
        </p:nvGrpSpPr>
        <p:grpSpPr>
          <a:xfrm>
            <a:off x="2411411" y="215899"/>
            <a:ext cx="6408743" cy="3281688"/>
            <a:chOff x="0" y="0"/>
            <a:chExt cx="6408741" cy="3281686"/>
          </a:xfrm>
        </p:grpSpPr>
        <p:sp>
          <p:nvSpPr>
            <p:cNvPr id="394" name="Ruminate: think about something over and over"/>
            <p:cNvSpPr/>
            <p:nvPr/>
          </p:nvSpPr>
          <p:spPr>
            <a:xfrm>
              <a:off x="0" y="-1"/>
              <a:ext cx="4968876" cy="2813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Ruminate: think about something over and over</a:t>
              </a:r>
            </a:p>
          </p:txBody>
        </p:sp>
        <p:grpSp>
          <p:nvGrpSpPr>
            <p:cNvPr id="398" name="Group"/>
            <p:cNvGrpSpPr/>
            <p:nvPr/>
          </p:nvGrpSpPr>
          <p:grpSpPr>
            <a:xfrm>
              <a:off x="2447924" y="476250"/>
              <a:ext cx="3960818" cy="2805437"/>
              <a:chOff x="0" y="0"/>
              <a:chExt cx="3960817" cy="2805436"/>
            </a:xfrm>
          </p:grpSpPr>
          <p:sp>
            <p:nvSpPr>
              <p:cNvPr id="395" name="syn: contemplate, perseverate, mull…"/>
              <p:cNvSpPr/>
              <p:nvPr/>
            </p:nvSpPr>
            <p:spPr>
              <a:xfrm>
                <a:off x="-1" y="1441451"/>
                <a:ext cx="3816354" cy="5734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</a:t>
                </a:r>
                <a:r>
                  <a:rPr u="none"/>
                  <a:t>: contemplate, perseverate, mull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ignore, forget</a:t>
                </a:r>
              </a:p>
            </p:txBody>
          </p:sp>
          <p:sp>
            <p:nvSpPr>
              <p:cNvPr id="396" name="Forms: N: rumination…"/>
              <p:cNvSpPr/>
              <p:nvPr/>
            </p:nvSpPr>
            <p:spPr>
              <a:xfrm>
                <a:off x="-1" y="0"/>
                <a:ext cx="3960818" cy="11576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rumination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ruminate, ruminates, ruminated,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ruminating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Adj: ruminative     Adv: 00</a:t>
                </a:r>
              </a:p>
            </p:txBody>
          </p:sp>
          <p:sp>
            <p:nvSpPr>
              <p:cNvPr id="397" name="Relatives:  ruminant (cud-chewing…"/>
              <p:cNvSpPr/>
              <p:nvPr/>
            </p:nvSpPr>
            <p:spPr>
              <a:xfrm>
                <a:off x="-1" y="2232026"/>
                <a:ext cx="3816354" cy="5734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Relatives:  </a:t>
                </a:r>
                <a:r>
                  <a:rPr u="none"/>
                  <a:t>ruminant (cud-chewing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   animal); rumor</a:t>
                </a:r>
              </a:p>
            </p:txBody>
          </p:sp>
        </p:grpSp>
      </p:grpSp>
      <p:sp>
        <p:nvSpPr>
          <p:cNvPr id="400" name="rumination"/>
          <p:cNvSpPr/>
          <p:nvPr/>
        </p:nvSpPr>
        <p:spPr>
          <a:xfrm>
            <a:off x="6659560" y="4005262"/>
            <a:ext cx="135022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rumination</a:t>
            </a:r>
          </a:p>
        </p:txBody>
      </p:sp>
      <p:grpSp>
        <p:nvGrpSpPr>
          <p:cNvPr id="404" name="Group"/>
          <p:cNvGrpSpPr/>
          <p:nvPr/>
        </p:nvGrpSpPr>
        <p:grpSpPr>
          <a:xfrm>
            <a:off x="900111" y="4005262"/>
            <a:ext cx="7029351" cy="1609479"/>
            <a:chOff x="0" y="0"/>
            <a:chExt cx="7029350" cy="1609478"/>
          </a:xfrm>
        </p:grpSpPr>
        <p:sp>
          <p:nvSpPr>
            <p:cNvPr id="401" name="He remained in a state of empty and peaceful"/>
            <p:cNvSpPr/>
            <p:nvPr/>
          </p:nvSpPr>
          <p:spPr>
            <a:xfrm>
              <a:off x="0" y="0"/>
              <a:ext cx="560670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remained in a state of empty and peaceful </a:t>
              </a:r>
            </a:p>
          </p:txBody>
        </p:sp>
        <p:sp>
          <p:nvSpPr>
            <p:cNvPr id="402" name="until he heard the clock tower strike three in the morning."/>
            <p:cNvSpPr/>
            <p:nvPr/>
          </p:nvSpPr>
          <p:spPr>
            <a:xfrm>
              <a:off x="0" y="503237"/>
              <a:ext cx="702935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until he heard the clock tower strike three in the morning.</a:t>
              </a:r>
            </a:p>
          </p:txBody>
        </p:sp>
        <p:sp>
          <p:nvSpPr>
            <p:cNvPr id="403" name="Metamorphosis…"/>
            <p:cNvSpPr/>
            <p:nvPr/>
          </p:nvSpPr>
          <p:spPr>
            <a:xfrm>
              <a:off x="4032252" y="936626"/>
              <a:ext cx="195907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Metamorphosis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--Franz Kafka</a:t>
              </a:r>
            </a:p>
          </p:txBody>
        </p:sp>
      </p:grpSp>
      <p:sp>
        <p:nvSpPr>
          <p:cNvPr id="405" name="ruminate,"/>
          <p:cNvSpPr/>
          <p:nvPr/>
        </p:nvSpPr>
        <p:spPr>
          <a:xfrm>
            <a:off x="2916235" y="2276474"/>
            <a:ext cx="1172221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ruminate,</a:t>
            </a:r>
          </a:p>
        </p:txBody>
      </p:sp>
      <p:grpSp>
        <p:nvGrpSpPr>
          <p:cNvPr id="410" name="Group"/>
          <p:cNvGrpSpPr/>
          <p:nvPr/>
        </p:nvGrpSpPr>
        <p:grpSpPr>
          <a:xfrm>
            <a:off x="684210" y="2276474"/>
            <a:ext cx="5715499" cy="1609479"/>
            <a:chOff x="0" y="0"/>
            <a:chExt cx="5715497" cy="1609478"/>
          </a:xfrm>
        </p:grpSpPr>
        <p:sp>
          <p:nvSpPr>
            <p:cNvPr id="406" name="I was afraid I’d"/>
            <p:cNvSpPr/>
            <p:nvPr/>
          </p:nvSpPr>
          <p:spPr>
            <a:xfrm>
              <a:off x="-1" y="0"/>
              <a:ext cx="195907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 was afraid I’d </a:t>
              </a:r>
            </a:p>
          </p:txBody>
        </p:sp>
        <p:sp>
          <p:nvSpPr>
            <p:cNvPr id="407" name="agonize, rationalize and talk"/>
            <p:cNvSpPr/>
            <p:nvPr/>
          </p:nvSpPr>
          <p:spPr>
            <a:xfrm>
              <a:off x="144460" y="576262"/>
              <a:ext cx="352474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agonize, rationalize and talk </a:t>
              </a:r>
            </a:p>
          </p:txBody>
        </p:sp>
        <p:sp>
          <p:nvSpPr>
            <p:cNvPr id="408" name="myself into not going."/>
            <p:cNvSpPr/>
            <p:nvPr/>
          </p:nvSpPr>
          <p:spPr>
            <a:xfrm>
              <a:off x="195260" y="957263"/>
              <a:ext cx="270500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myself into not going.</a:t>
              </a:r>
            </a:p>
          </p:txBody>
        </p:sp>
        <p:sp>
          <p:nvSpPr>
            <p:cNvPr id="409" name="The Kite-Runner…"/>
            <p:cNvSpPr/>
            <p:nvPr/>
          </p:nvSpPr>
          <p:spPr>
            <a:xfrm>
              <a:off x="3095626" y="936626"/>
              <a:ext cx="261987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Kite-Runner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--Khaled Hosseini</a:t>
              </a:r>
            </a:p>
          </p:txBody>
        </p:sp>
      </p:grpSp>
      <p:sp>
        <p:nvSpPr>
          <p:cNvPr id="411" name="ruminated,"/>
          <p:cNvSpPr/>
          <p:nvPr/>
        </p:nvSpPr>
        <p:spPr>
          <a:xfrm>
            <a:off x="2195510" y="1125537"/>
            <a:ext cx="1400821" cy="329952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ruminated, </a:t>
            </a:r>
          </a:p>
        </p:txBody>
      </p:sp>
      <p:grpSp>
        <p:nvGrpSpPr>
          <p:cNvPr id="416" name="Group"/>
          <p:cNvGrpSpPr/>
          <p:nvPr/>
        </p:nvGrpSpPr>
        <p:grpSpPr>
          <a:xfrm>
            <a:off x="2124074" y="549273"/>
            <a:ext cx="4721475" cy="2257180"/>
            <a:chOff x="0" y="0"/>
            <a:chExt cx="4721473" cy="2257178"/>
          </a:xfrm>
        </p:grpSpPr>
        <p:sp>
          <p:nvSpPr>
            <p:cNvPr id="412" name="What I know is"/>
            <p:cNvSpPr/>
            <p:nvPr/>
          </p:nvSpPr>
          <p:spPr>
            <a:xfrm>
              <a:off x="-1" y="0"/>
              <a:ext cx="188347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What I know is</a:t>
              </a:r>
            </a:p>
          </p:txBody>
        </p:sp>
        <p:sp>
          <p:nvSpPr>
            <p:cNvPr id="413" name="plotted,"/>
            <p:cNvSpPr/>
            <p:nvPr/>
          </p:nvSpPr>
          <p:spPr>
            <a:xfrm>
              <a:off x="1871662" y="576262"/>
              <a:ext cx="93543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plotted,</a:t>
              </a:r>
            </a:p>
          </p:txBody>
        </p:sp>
        <p:sp>
          <p:nvSpPr>
            <p:cNvPr id="414" name="and set down."/>
            <p:cNvSpPr/>
            <p:nvPr/>
          </p:nvSpPr>
          <p:spPr>
            <a:xfrm>
              <a:off x="3024187" y="576262"/>
              <a:ext cx="169728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set down.</a:t>
              </a:r>
            </a:p>
          </p:txBody>
        </p:sp>
        <p:sp>
          <p:nvSpPr>
            <p:cNvPr id="415" name="Henry V…"/>
            <p:cNvSpPr/>
            <p:nvPr/>
          </p:nvSpPr>
          <p:spPr>
            <a:xfrm>
              <a:off x="1439862" y="1584326"/>
              <a:ext cx="103128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Henry V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--WS</a:t>
              </a:r>
            </a:p>
          </p:txBody>
        </p:sp>
      </p:grpSp>
      <p:sp>
        <p:nvSpPr>
          <p:cNvPr id="417" name="rumination."/>
          <p:cNvSpPr/>
          <p:nvPr/>
        </p:nvSpPr>
        <p:spPr>
          <a:xfrm>
            <a:off x="4356099" y="5734049"/>
            <a:ext cx="142642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rumination.</a:t>
            </a:r>
          </a:p>
        </p:txBody>
      </p:sp>
      <p:grpSp>
        <p:nvGrpSpPr>
          <p:cNvPr id="420" name="Group"/>
          <p:cNvGrpSpPr/>
          <p:nvPr/>
        </p:nvGrpSpPr>
        <p:grpSpPr>
          <a:xfrm>
            <a:off x="755647" y="5661023"/>
            <a:ext cx="7277501" cy="672853"/>
            <a:chOff x="0" y="0"/>
            <a:chExt cx="7277499" cy="672851"/>
          </a:xfrm>
        </p:grpSpPr>
        <p:sp>
          <p:nvSpPr>
            <p:cNvPr id="418" name="Catch-22…"/>
            <p:cNvSpPr/>
            <p:nvPr/>
          </p:nvSpPr>
          <p:spPr>
            <a:xfrm>
              <a:off x="5165727" y="0"/>
              <a:ext cx="2111773" cy="67285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Catch-22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--Joseph Heller</a:t>
              </a:r>
            </a:p>
          </p:txBody>
        </p:sp>
        <p:sp>
          <p:nvSpPr>
            <p:cNvPr id="419" name="He rested a while in critical"/>
            <p:cNvSpPr/>
            <p:nvPr/>
          </p:nvSpPr>
          <p:spPr>
            <a:xfrm>
              <a:off x="-1" y="52387"/>
              <a:ext cx="344869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rested a while in critical </a:t>
              </a:r>
            </a:p>
          </p:txBody>
        </p:sp>
      </p:grpSp>
      <p:sp>
        <p:nvSpPr>
          <p:cNvPr id="421" name="Any form of the word “ruminate” will appear once in every 2,617 pages of text."/>
          <p:cNvSpPr txBox="1"/>
          <p:nvPr/>
        </p:nvSpPr>
        <p:spPr>
          <a:xfrm>
            <a:off x="971550" y="6451600"/>
            <a:ext cx="6121400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“ruminate” will appear once in every 2,617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0" grpId="13"/>
      <p:bldP build="whole" bldLvl="1" animBg="1" rev="0" advAuto="0" spid="405" grpId="7"/>
      <p:bldP build="whole" bldLvl="1" animBg="1" rev="0" advAuto="0" spid="404" grpId="1"/>
      <p:bldP build="whole" bldLvl="1" animBg="1" rev="0" advAuto="0" spid="404" grpId="2"/>
      <p:bldP build="whole" bldLvl="1" animBg="1" rev="0" advAuto="0" spid="400" grpId="3"/>
      <p:bldP build="whole" bldLvl="1" animBg="1" rev="0" advAuto="0" spid="411" grpId="8"/>
      <p:bldP build="whole" bldLvl="1" animBg="1" rev="0" advAuto="0" spid="410" grpId="5"/>
      <p:bldP build="whole" bldLvl="1" animBg="1" rev="0" advAuto="0" spid="410" grpId="6"/>
      <p:bldP build="whole" bldLvl="1" animBg="1" rev="0" advAuto="0" spid="411" grpId="11"/>
      <p:bldP build="whole" bldLvl="1" animBg="1" rev="0" advAuto="0" spid="417" grpId="12"/>
      <p:bldP build="whole" bldLvl="1" animBg="1" rev="0" advAuto="0" spid="416" grpId="9"/>
      <p:bldP build="whole" bldLvl="1" animBg="1" rev="0" advAuto="0" spid="416" grpId="10"/>
      <p:bldP build="whole" bldLvl="1" animBg="1" rev="0" advAuto="0" spid="399" grpId="14"/>
      <p:bldP build="whole" bldLvl="1" animBg="1" rev="0" advAuto="0" spid="405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image14.jpeg" descr="image1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09825" cy="18954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8" name="Group"/>
          <p:cNvGrpSpPr/>
          <p:nvPr/>
        </p:nvGrpSpPr>
        <p:grpSpPr>
          <a:xfrm>
            <a:off x="2398711" y="196526"/>
            <a:ext cx="6421443" cy="2491113"/>
            <a:chOff x="0" y="0"/>
            <a:chExt cx="6421441" cy="2491111"/>
          </a:xfrm>
        </p:grpSpPr>
        <p:sp>
          <p:nvSpPr>
            <p:cNvPr id="424" name="Sever: to cut"/>
            <p:cNvSpPr/>
            <p:nvPr/>
          </p:nvSpPr>
          <p:spPr>
            <a:xfrm>
              <a:off x="0" y="-1"/>
              <a:ext cx="1512889" cy="2813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Sever: to cut</a:t>
              </a:r>
            </a:p>
          </p:txBody>
        </p:sp>
        <p:grpSp>
          <p:nvGrpSpPr>
            <p:cNvPr id="427" name="Group"/>
            <p:cNvGrpSpPr/>
            <p:nvPr/>
          </p:nvGrpSpPr>
          <p:grpSpPr>
            <a:xfrm>
              <a:off x="2460625" y="765175"/>
              <a:ext cx="3960817" cy="1725937"/>
              <a:chOff x="0" y="0"/>
              <a:chExt cx="3960815" cy="1725936"/>
            </a:xfrm>
          </p:grpSpPr>
          <p:sp>
            <p:nvSpPr>
              <p:cNvPr id="425" name="syn: truncate, terminate, amputate…"/>
              <p:cNvSpPr/>
              <p:nvPr/>
            </p:nvSpPr>
            <p:spPr>
              <a:xfrm>
                <a:off x="0" y="1152526"/>
                <a:ext cx="3960817" cy="5734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</a:t>
                </a:r>
                <a:r>
                  <a:rPr u="none"/>
                  <a:t>: truncate, terminate, amputate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extend, unite, splice</a:t>
                </a:r>
              </a:p>
            </p:txBody>
          </p:sp>
          <p:sp>
            <p:nvSpPr>
              <p:cNvPr id="426" name="Forms: N: severance…"/>
              <p:cNvSpPr/>
              <p:nvPr/>
            </p:nvSpPr>
            <p:spPr>
              <a:xfrm>
                <a:off x="0" y="-1"/>
                <a:ext cx="3960817" cy="8655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severance 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sever, severs, severed, severing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Adj: 00    Adv: 00</a:t>
                </a:r>
              </a:p>
            </p:txBody>
          </p:sp>
        </p:grpSp>
      </p:grpSp>
      <p:sp>
        <p:nvSpPr>
          <p:cNvPr id="429" name="severed"/>
          <p:cNvSpPr/>
          <p:nvPr/>
        </p:nvSpPr>
        <p:spPr>
          <a:xfrm>
            <a:off x="1908175" y="2349499"/>
            <a:ext cx="94347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severed</a:t>
            </a:r>
          </a:p>
        </p:txBody>
      </p:sp>
      <p:grpSp>
        <p:nvGrpSpPr>
          <p:cNvPr id="439" name="Group"/>
          <p:cNvGrpSpPr/>
          <p:nvPr/>
        </p:nvGrpSpPr>
        <p:grpSpPr>
          <a:xfrm>
            <a:off x="1166812" y="2349499"/>
            <a:ext cx="7818340" cy="1773239"/>
            <a:chOff x="0" y="0"/>
            <a:chExt cx="7818339" cy="1773238"/>
          </a:xfrm>
        </p:grpSpPr>
        <p:grpSp>
          <p:nvGrpSpPr>
            <p:cNvPr id="432" name="The"/>
            <p:cNvGrpSpPr/>
            <p:nvPr/>
          </p:nvGrpSpPr>
          <p:grpSpPr>
            <a:xfrm>
              <a:off x="0" y="19049"/>
              <a:ext cx="1270001" cy="1270002"/>
              <a:chOff x="0" y="0"/>
              <a:chExt cx="1270000" cy="1270001"/>
            </a:xfrm>
          </p:grpSpPr>
          <p:sp>
            <p:nvSpPr>
              <p:cNvPr id="430" name="Line"/>
              <p:cNvSpPr/>
              <p:nvPr/>
            </p:nvSpPr>
            <p:spPr>
              <a:xfrm>
                <a:off x="-1" y="-1"/>
                <a:ext cx="1270002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1" name="The"/>
              <p:cNvSpPr txBox="1"/>
              <p:nvPr/>
            </p:nvSpPr>
            <p:spPr>
              <a:xfrm>
                <a:off x="0" y="0"/>
                <a:ext cx="486569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The</a:t>
                </a:r>
              </a:p>
            </p:txBody>
          </p:sp>
        </p:grpSp>
        <p:grpSp>
          <p:nvGrpSpPr>
            <p:cNvPr id="435" name="ropes fell away."/>
            <p:cNvGrpSpPr/>
            <p:nvPr/>
          </p:nvGrpSpPr>
          <p:grpSpPr>
            <a:xfrm>
              <a:off x="1892300" y="0"/>
              <a:ext cx="1930947" cy="1270001"/>
              <a:chOff x="0" y="0"/>
              <a:chExt cx="1930945" cy="1270000"/>
            </a:xfrm>
          </p:grpSpPr>
          <p:sp>
            <p:nvSpPr>
              <p:cNvPr id="433" name="Line"/>
              <p:cNvSpPr/>
              <p:nvPr/>
            </p:nvSpPr>
            <p:spPr>
              <a:xfrm>
                <a:off x="0" y="-1"/>
                <a:ext cx="1270002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4" name="ropes fell away."/>
              <p:cNvSpPr txBox="1"/>
              <p:nvPr/>
            </p:nvSpPr>
            <p:spPr>
              <a:xfrm>
                <a:off x="0" y="0"/>
                <a:ext cx="1930946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ropes fell away.</a:t>
                </a:r>
              </a:p>
            </p:txBody>
          </p:sp>
        </p:grpSp>
        <p:grpSp>
          <p:nvGrpSpPr>
            <p:cNvPr id="438" name="HP and the Deathly Hollows…"/>
            <p:cNvGrpSpPr/>
            <p:nvPr/>
          </p:nvGrpSpPr>
          <p:grpSpPr>
            <a:xfrm>
              <a:off x="4289425" y="503237"/>
              <a:ext cx="3528915" cy="1270002"/>
              <a:chOff x="0" y="0"/>
              <a:chExt cx="3528913" cy="1270001"/>
            </a:xfrm>
          </p:grpSpPr>
          <p:sp>
            <p:nvSpPr>
              <p:cNvPr id="436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37" name="HP and the Deathly Hollows…"/>
              <p:cNvSpPr txBox="1"/>
              <p:nvPr/>
            </p:nvSpPr>
            <p:spPr>
              <a:xfrm>
                <a:off x="0" y="0"/>
                <a:ext cx="3528914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HP and the Deathly Hollows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--J.K. Rowling</a:t>
                </a:r>
              </a:p>
            </p:txBody>
          </p:sp>
        </p:grpSp>
      </p:grpSp>
      <p:sp>
        <p:nvSpPr>
          <p:cNvPr id="440" name="severed"/>
          <p:cNvSpPr/>
          <p:nvPr/>
        </p:nvSpPr>
        <p:spPr>
          <a:xfrm>
            <a:off x="2032000" y="3160710"/>
            <a:ext cx="94347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severed</a:t>
            </a:r>
          </a:p>
        </p:txBody>
      </p:sp>
      <p:grpSp>
        <p:nvGrpSpPr>
          <p:cNvPr id="444" name="Group"/>
          <p:cNvGrpSpPr/>
          <p:nvPr/>
        </p:nvGrpSpPr>
        <p:grpSpPr>
          <a:xfrm>
            <a:off x="1023937" y="3141660"/>
            <a:ext cx="5199807" cy="1268166"/>
            <a:chOff x="0" y="0"/>
            <a:chExt cx="5199806" cy="1268164"/>
          </a:xfrm>
        </p:grpSpPr>
        <p:sp>
          <p:nvSpPr>
            <p:cNvPr id="441" name="Angela"/>
            <p:cNvSpPr/>
            <p:nvPr/>
          </p:nvSpPr>
          <p:spPr>
            <a:xfrm>
              <a:off x="0" y="19050"/>
              <a:ext cx="89287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Angela</a:t>
              </a:r>
            </a:p>
          </p:txBody>
        </p:sp>
        <p:sp>
          <p:nvSpPr>
            <p:cNvPr id="442" name="the connection."/>
            <p:cNvSpPr/>
            <p:nvPr/>
          </p:nvSpPr>
          <p:spPr>
            <a:xfrm>
              <a:off x="2108200" y="-1"/>
              <a:ext cx="18746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connection.</a:t>
              </a:r>
            </a:p>
          </p:txBody>
        </p:sp>
        <p:sp>
          <p:nvSpPr>
            <p:cNvPr id="443" name="Brisingr…"/>
            <p:cNvSpPr/>
            <p:nvPr/>
          </p:nvSpPr>
          <p:spPr>
            <a:xfrm>
              <a:off x="2376487" y="595312"/>
              <a:ext cx="282332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Brisingr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--Christopher Paolini</a:t>
              </a:r>
            </a:p>
          </p:txBody>
        </p:sp>
      </p:grpSp>
      <p:grpSp>
        <p:nvGrpSpPr>
          <p:cNvPr id="449" name="Group"/>
          <p:cNvGrpSpPr/>
          <p:nvPr/>
        </p:nvGrpSpPr>
        <p:grpSpPr>
          <a:xfrm>
            <a:off x="950910" y="4941887"/>
            <a:ext cx="7546184" cy="1247528"/>
            <a:chOff x="0" y="0"/>
            <a:chExt cx="7546182" cy="1247527"/>
          </a:xfrm>
        </p:grpSpPr>
        <p:sp>
          <p:nvSpPr>
            <p:cNvPr id="445" name="The bullet had hit him in the shoulder,"/>
            <p:cNvSpPr/>
            <p:nvPr/>
          </p:nvSpPr>
          <p:spPr>
            <a:xfrm>
              <a:off x="-1" y="19050"/>
              <a:ext cx="4749454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bullet had hit him in the shoulder, </a:t>
              </a:r>
            </a:p>
          </p:txBody>
        </p:sp>
        <p:sp>
          <p:nvSpPr>
            <p:cNvPr id="446" name="tendons and"/>
            <p:cNvSpPr/>
            <p:nvPr/>
          </p:nvSpPr>
          <p:spPr>
            <a:xfrm>
              <a:off x="6069013" y="-1"/>
              <a:ext cx="147717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tendons and</a:t>
              </a:r>
            </a:p>
          </p:txBody>
        </p:sp>
        <p:sp>
          <p:nvSpPr>
            <p:cNvPr id="447" name="ligaments, shattering bone."/>
            <p:cNvSpPr/>
            <p:nvPr/>
          </p:nvSpPr>
          <p:spPr>
            <a:xfrm>
              <a:off x="144461" y="523875"/>
              <a:ext cx="329704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ligaments, shattering bone.</a:t>
              </a:r>
            </a:p>
          </p:txBody>
        </p:sp>
        <p:sp>
          <p:nvSpPr>
            <p:cNvPr id="448" name="The Looking-Glass War…"/>
            <p:cNvSpPr/>
            <p:nvPr/>
          </p:nvSpPr>
          <p:spPr>
            <a:xfrm>
              <a:off x="3908425" y="574675"/>
              <a:ext cx="291425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Looking-Glass War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--Frank Beddor</a:t>
              </a:r>
            </a:p>
          </p:txBody>
        </p:sp>
      </p:grpSp>
      <p:sp>
        <p:nvSpPr>
          <p:cNvPr id="450" name="severed."/>
          <p:cNvSpPr/>
          <p:nvPr/>
        </p:nvSpPr>
        <p:spPr>
          <a:xfrm>
            <a:off x="2103435" y="4168774"/>
            <a:ext cx="101967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severed.</a:t>
            </a:r>
          </a:p>
        </p:txBody>
      </p:sp>
      <p:grpSp>
        <p:nvGrpSpPr>
          <p:cNvPr id="454" name="Group"/>
          <p:cNvGrpSpPr/>
          <p:nvPr/>
        </p:nvGrpSpPr>
        <p:grpSpPr>
          <a:xfrm>
            <a:off x="735011" y="3809998"/>
            <a:ext cx="7715450" cy="1320554"/>
            <a:chOff x="0" y="0"/>
            <a:chExt cx="7715448" cy="1320552"/>
          </a:xfrm>
        </p:grpSpPr>
        <p:sp>
          <p:nvSpPr>
            <p:cNvPr id="451" name="Now Palmgren was gone, and another tie to established society"/>
            <p:cNvSpPr/>
            <p:nvPr/>
          </p:nvSpPr>
          <p:spPr>
            <a:xfrm>
              <a:off x="-1" y="0"/>
              <a:ext cx="771545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Now Palmgren was gone, and another tie to established society</a:t>
              </a:r>
            </a:p>
          </p:txBody>
        </p:sp>
        <p:sp>
          <p:nvSpPr>
            <p:cNvPr id="452" name="had been"/>
            <p:cNvSpPr/>
            <p:nvPr/>
          </p:nvSpPr>
          <p:spPr>
            <a:xfrm>
              <a:off x="73023" y="358775"/>
              <a:ext cx="110435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had been</a:t>
              </a:r>
            </a:p>
          </p:txBody>
        </p:sp>
        <p:sp>
          <p:nvSpPr>
            <p:cNvPr id="453" name="The Girl with the Dragon Tattoo…"/>
            <p:cNvSpPr/>
            <p:nvPr/>
          </p:nvSpPr>
          <p:spPr>
            <a:xfrm>
              <a:off x="2665412" y="647700"/>
              <a:ext cx="397286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Girl with the Dragon Tattoo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--Stieg Larsson</a:t>
              </a:r>
            </a:p>
          </p:txBody>
        </p:sp>
      </p:grpSp>
      <p:sp>
        <p:nvSpPr>
          <p:cNvPr id="455" name="severing"/>
          <p:cNvSpPr/>
          <p:nvPr/>
        </p:nvSpPr>
        <p:spPr>
          <a:xfrm>
            <a:off x="5848349" y="4960937"/>
            <a:ext cx="1045271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0354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severing</a:t>
            </a:r>
          </a:p>
        </p:txBody>
      </p:sp>
      <p:sp>
        <p:nvSpPr>
          <p:cNvPr id="456" name="Any form of the word “sever” will appear once in every 626 pages of text."/>
          <p:cNvSpPr txBox="1"/>
          <p:nvPr/>
        </p:nvSpPr>
        <p:spPr>
          <a:xfrm>
            <a:off x="1042986" y="6553200"/>
            <a:ext cx="7777165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“sever” will appear once in every 626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4" grpId="9"/>
      <p:bldP build="whole" bldLvl="1" animBg="1" rev="0" advAuto="0" spid="444" grpId="5"/>
      <p:bldP build="whole" bldLvl="1" animBg="1" rev="0" advAuto="0" spid="450" grpId="8"/>
      <p:bldP build="whole" bldLvl="1" animBg="1" rev="0" advAuto="0" spid="440" grpId="4"/>
      <p:bldP build="whole" bldLvl="1" animBg="1" rev="0" advAuto="0" spid="444" grpId="6"/>
      <p:bldP build="whole" bldLvl="1" animBg="1" rev="0" advAuto="0" spid="439" grpId="1"/>
      <p:bldP build="whole" bldLvl="1" animBg="1" rev="0" advAuto="0" spid="440" grpId="7"/>
      <p:bldP build="whole" bldLvl="1" animBg="1" rev="0" advAuto="0" spid="439" grpId="2"/>
      <p:bldP build="whole" bldLvl="1" animBg="1" rev="0" advAuto="0" spid="454" grpId="10"/>
      <p:bldP build="whole" bldLvl="1" animBg="1" rev="0" advAuto="0" spid="450" grpId="11"/>
      <p:bldP build="whole" bldLvl="1" animBg="1" rev="0" advAuto="0" spid="449" grpId="13"/>
      <p:bldP build="whole" bldLvl="1" animBg="1" rev="0" advAuto="0" spid="428" grpId="14"/>
      <p:bldP build="whole" bldLvl="1" animBg="1" rev="0" advAuto="0" spid="455" grpId="12"/>
      <p:bldP build="whole" bldLvl="1" animBg="1" rev="0" advAuto="0" spid="429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" name="image15.jpeg" descr="image1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57500" cy="160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64" name="Group"/>
          <p:cNvGrpSpPr/>
          <p:nvPr/>
        </p:nvGrpSpPr>
        <p:grpSpPr>
          <a:xfrm>
            <a:off x="4716461" y="188912"/>
            <a:ext cx="4427544" cy="3089601"/>
            <a:chOff x="0" y="0"/>
            <a:chExt cx="4427543" cy="3089600"/>
          </a:xfrm>
        </p:grpSpPr>
        <p:sp>
          <p:nvSpPr>
            <p:cNvPr id="459" name="Resplendent : luxuriously decorated"/>
            <p:cNvSpPr/>
            <p:nvPr/>
          </p:nvSpPr>
          <p:spPr>
            <a:xfrm>
              <a:off x="71437" y="0"/>
              <a:ext cx="3960815" cy="2813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Resplendent : luxuriously decorated</a:t>
              </a:r>
            </a:p>
          </p:txBody>
        </p:sp>
        <p:grpSp>
          <p:nvGrpSpPr>
            <p:cNvPr id="463" name="Group"/>
            <p:cNvGrpSpPr/>
            <p:nvPr/>
          </p:nvGrpSpPr>
          <p:grpSpPr>
            <a:xfrm>
              <a:off x="-1" y="792162"/>
              <a:ext cx="4427544" cy="2297439"/>
              <a:chOff x="0" y="0"/>
              <a:chExt cx="4427543" cy="2297438"/>
            </a:xfrm>
          </p:grpSpPr>
          <p:sp>
            <p:nvSpPr>
              <p:cNvPr id="460" name="syn: opulent, ostentatious, lavish…"/>
              <p:cNvSpPr/>
              <p:nvPr/>
            </p:nvSpPr>
            <p:spPr>
              <a:xfrm>
                <a:off x="142874" y="1152525"/>
                <a:ext cx="4284670" cy="5734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</a:t>
                </a:r>
                <a:r>
                  <a:rPr u="none"/>
                  <a:t>: opulent, ostentatious, lavish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modest, spare, austere, sparse</a:t>
                </a:r>
              </a:p>
            </p:txBody>
          </p:sp>
          <p:sp>
            <p:nvSpPr>
              <p:cNvPr id="461" name="Forms: N: resplendence…"/>
              <p:cNvSpPr/>
              <p:nvPr/>
            </p:nvSpPr>
            <p:spPr>
              <a:xfrm>
                <a:off x="0" y="-1"/>
                <a:ext cx="4103693" cy="8655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resplendence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00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Adj: resplendent    Adv: resplendently</a:t>
                </a:r>
              </a:p>
            </p:txBody>
          </p:sp>
          <p:sp>
            <p:nvSpPr>
              <p:cNvPr id="462" name="Relatives: splendid; splendor"/>
              <p:cNvSpPr/>
              <p:nvPr/>
            </p:nvSpPr>
            <p:spPr>
              <a:xfrm>
                <a:off x="142874" y="2016128"/>
                <a:ext cx="4284670" cy="2813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Relatives: </a:t>
                </a:r>
                <a:r>
                  <a:rPr u="none"/>
                  <a:t>splendid; splendor</a:t>
                </a:r>
              </a:p>
            </p:txBody>
          </p:sp>
        </p:grpSp>
      </p:grpSp>
      <p:sp>
        <p:nvSpPr>
          <p:cNvPr id="465" name="resplendent"/>
          <p:cNvSpPr/>
          <p:nvPr/>
        </p:nvSpPr>
        <p:spPr>
          <a:xfrm>
            <a:off x="1835150" y="1989135"/>
            <a:ext cx="141763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resplendent</a:t>
            </a:r>
          </a:p>
        </p:txBody>
      </p:sp>
      <p:grpSp>
        <p:nvGrpSpPr>
          <p:cNvPr id="475" name="Group"/>
          <p:cNvGrpSpPr/>
          <p:nvPr/>
        </p:nvGrpSpPr>
        <p:grpSpPr>
          <a:xfrm>
            <a:off x="-3" y="1989135"/>
            <a:ext cx="6118922" cy="2370141"/>
            <a:chOff x="0" y="0"/>
            <a:chExt cx="6118920" cy="2370139"/>
          </a:xfrm>
        </p:grpSpPr>
        <p:grpSp>
          <p:nvGrpSpPr>
            <p:cNvPr id="468" name="He wore a"/>
            <p:cNvGrpSpPr/>
            <p:nvPr/>
          </p:nvGrpSpPr>
          <p:grpSpPr>
            <a:xfrm>
              <a:off x="250825" y="-1"/>
              <a:ext cx="1341289" cy="1270002"/>
              <a:chOff x="0" y="0"/>
              <a:chExt cx="1341288" cy="1270000"/>
            </a:xfrm>
          </p:grpSpPr>
          <p:sp>
            <p:nvSpPr>
              <p:cNvPr id="466" name="Line"/>
              <p:cNvSpPr/>
              <p:nvPr/>
            </p:nvSpPr>
            <p:spPr>
              <a:xfrm>
                <a:off x="0" y="0"/>
                <a:ext cx="1270002" cy="1270001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67" name="He wore a"/>
              <p:cNvSpPr txBox="1"/>
              <p:nvPr/>
            </p:nvSpPr>
            <p:spPr>
              <a:xfrm>
                <a:off x="0" y="0"/>
                <a:ext cx="1341289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He wore a </a:t>
                </a:r>
              </a:p>
            </p:txBody>
          </p:sp>
        </p:grpSp>
        <p:grpSp>
          <p:nvGrpSpPr>
            <p:cNvPr id="471" name="dressing gown and embroidered slippers."/>
            <p:cNvGrpSpPr/>
            <p:nvPr/>
          </p:nvGrpSpPr>
          <p:grpSpPr>
            <a:xfrm>
              <a:off x="0" y="503237"/>
              <a:ext cx="5091609" cy="1270003"/>
              <a:chOff x="0" y="0"/>
              <a:chExt cx="5091608" cy="1270002"/>
            </a:xfrm>
          </p:grpSpPr>
          <p:sp>
            <p:nvSpPr>
              <p:cNvPr id="469" name="Line"/>
              <p:cNvSpPr/>
              <p:nvPr/>
            </p:nvSpPr>
            <p:spPr>
              <a:xfrm>
                <a:off x="0" y="-1"/>
                <a:ext cx="1270001" cy="1270004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0" name="dressing gown and embroidered slippers."/>
              <p:cNvSpPr txBox="1"/>
              <p:nvPr/>
            </p:nvSpPr>
            <p:spPr>
              <a:xfrm>
                <a:off x="0" y="0"/>
                <a:ext cx="5091609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dressing gown and embroidered slippers. </a:t>
                </a:r>
              </a:p>
            </p:txBody>
          </p:sp>
        </p:grpSp>
        <p:grpSp>
          <p:nvGrpSpPr>
            <p:cNvPr id="474" name="The Early Cases of Hercule Poirot…"/>
            <p:cNvGrpSpPr/>
            <p:nvPr/>
          </p:nvGrpSpPr>
          <p:grpSpPr>
            <a:xfrm>
              <a:off x="1887538" y="1100137"/>
              <a:ext cx="4231383" cy="1270003"/>
              <a:chOff x="0" y="0"/>
              <a:chExt cx="4231382" cy="1270002"/>
            </a:xfrm>
          </p:grpSpPr>
          <p:sp>
            <p:nvSpPr>
              <p:cNvPr id="472" name="Line"/>
              <p:cNvSpPr/>
              <p:nvPr/>
            </p:nvSpPr>
            <p:spPr>
              <a:xfrm>
                <a:off x="0" y="0"/>
                <a:ext cx="1270002" cy="1270003"/>
              </a:xfrm>
              <a:prstGeom prst="line">
                <a:avLst/>
              </a:prstGeom>
              <a:solidFill>
                <a:srgbClr val="CCCC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3" name="The Early Cases of Hercule Poirot…"/>
              <p:cNvSpPr txBox="1"/>
              <p:nvPr/>
            </p:nvSpPr>
            <p:spPr>
              <a:xfrm>
                <a:off x="0" y="0"/>
                <a:ext cx="4231383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The Early Cases of Hercule Poirot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--Agatha Christie</a:t>
                </a:r>
              </a:p>
            </p:txBody>
          </p:sp>
        </p:grpSp>
      </p:grpSp>
      <p:sp>
        <p:nvSpPr>
          <p:cNvPr id="476" name="resplendent"/>
          <p:cNvSpPr/>
          <p:nvPr/>
        </p:nvSpPr>
        <p:spPr>
          <a:xfrm>
            <a:off x="3563937" y="4149724"/>
            <a:ext cx="141763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resplendent</a:t>
            </a:r>
          </a:p>
        </p:txBody>
      </p:sp>
      <p:grpSp>
        <p:nvGrpSpPr>
          <p:cNvPr id="482" name="Group"/>
          <p:cNvGrpSpPr/>
          <p:nvPr/>
        </p:nvGrpSpPr>
        <p:grpSpPr>
          <a:xfrm>
            <a:off x="1095373" y="4097337"/>
            <a:ext cx="7365059" cy="1825379"/>
            <a:chOff x="0" y="0"/>
            <a:chExt cx="7365057" cy="1825378"/>
          </a:xfrm>
        </p:grpSpPr>
        <p:sp>
          <p:nvSpPr>
            <p:cNvPr id="477" name="She saw the leaves"/>
            <p:cNvSpPr/>
            <p:nvPr/>
          </p:nvSpPr>
          <p:spPr>
            <a:xfrm>
              <a:off x="-1" y="71437"/>
              <a:ext cx="230644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She saw the leaves</a:t>
              </a:r>
            </a:p>
          </p:txBody>
        </p:sp>
        <p:sp>
          <p:nvSpPr>
            <p:cNvPr id="478" name="in the sun; she heard the"/>
            <p:cNvSpPr/>
            <p:nvPr/>
          </p:nvSpPr>
          <p:spPr>
            <a:xfrm>
              <a:off x="4105276" y="0"/>
              <a:ext cx="296679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 the sun; she heard the</a:t>
              </a:r>
            </a:p>
          </p:txBody>
        </p:sp>
        <p:sp>
          <p:nvSpPr>
            <p:cNvPr id="479" name="sounds of the city, faint and sweet, like thousands of distant"/>
            <p:cNvSpPr/>
            <p:nvPr/>
          </p:nvSpPr>
          <p:spPr>
            <a:xfrm>
              <a:off x="92074" y="627062"/>
              <a:ext cx="727298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sounds of the city, faint and sweet, like thousands of distant</a:t>
              </a:r>
            </a:p>
          </p:txBody>
        </p:sp>
        <p:sp>
          <p:nvSpPr>
            <p:cNvPr id="480" name="violins."/>
            <p:cNvSpPr/>
            <p:nvPr/>
          </p:nvSpPr>
          <p:spPr>
            <a:xfrm>
              <a:off x="92074" y="1131888"/>
              <a:ext cx="91876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violins.</a:t>
              </a:r>
            </a:p>
          </p:txBody>
        </p:sp>
        <p:sp>
          <p:nvSpPr>
            <p:cNvPr id="481" name="The Incredible Lightness of Being…"/>
            <p:cNvSpPr/>
            <p:nvPr/>
          </p:nvSpPr>
          <p:spPr>
            <a:xfrm>
              <a:off x="2808287" y="1152526"/>
              <a:ext cx="4132561" cy="672853"/>
            </a:xfrm>
            <a:prstGeom prst="rect">
              <a:avLst/>
            </a:prstGeom>
            <a:solidFill>
              <a:srgbClr val="CCCC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Incredible Lightness of Being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--Milan Kundera</a:t>
              </a:r>
            </a:p>
          </p:txBody>
        </p:sp>
      </p:grpSp>
      <p:sp>
        <p:nvSpPr>
          <p:cNvPr id="483" name="resplendent"/>
          <p:cNvSpPr/>
          <p:nvPr/>
        </p:nvSpPr>
        <p:spPr>
          <a:xfrm>
            <a:off x="5580062" y="3428999"/>
            <a:ext cx="141763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resplendent</a:t>
            </a:r>
          </a:p>
        </p:txBody>
      </p:sp>
      <p:grpSp>
        <p:nvGrpSpPr>
          <p:cNvPr id="487" name="Group"/>
          <p:cNvGrpSpPr/>
          <p:nvPr/>
        </p:nvGrpSpPr>
        <p:grpSpPr>
          <a:xfrm>
            <a:off x="1619248" y="3428998"/>
            <a:ext cx="6941148" cy="1125290"/>
            <a:chOff x="0" y="0"/>
            <a:chExt cx="6941146" cy="1125289"/>
          </a:xfrm>
        </p:grpSpPr>
        <p:sp>
          <p:nvSpPr>
            <p:cNvPr id="484" name="Razor creases on his pants and"/>
            <p:cNvSpPr/>
            <p:nvPr/>
          </p:nvSpPr>
          <p:spPr>
            <a:xfrm>
              <a:off x="20636" y="0"/>
              <a:ext cx="374531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Razor creases on his pants and</a:t>
              </a:r>
            </a:p>
          </p:txBody>
        </p:sp>
        <p:sp>
          <p:nvSpPr>
            <p:cNvPr id="485" name="white shirts were his trademarks."/>
            <p:cNvSpPr/>
            <p:nvPr/>
          </p:nvSpPr>
          <p:spPr>
            <a:xfrm>
              <a:off x="-1" y="596901"/>
              <a:ext cx="403329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white shirts were his trademarks.</a:t>
              </a:r>
            </a:p>
          </p:txBody>
        </p:sp>
        <p:sp>
          <p:nvSpPr>
            <p:cNvPr id="486" name="Drown…"/>
            <p:cNvSpPr/>
            <p:nvPr/>
          </p:nvSpPr>
          <p:spPr>
            <a:xfrm>
              <a:off x="5184776" y="452437"/>
              <a:ext cx="1756371" cy="672853"/>
            </a:xfrm>
            <a:prstGeom prst="rect">
              <a:avLst/>
            </a:prstGeom>
            <a:solidFill>
              <a:srgbClr val="CCCC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Drown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--Junot Diaz</a:t>
              </a:r>
            </a:p>
          </p:txBody>
        </p:sp>
      </p:grpSp>
      <p:sp>
        <p:nvSpPr>
          <p:cNvPr id="488" name="resplendent"/>
          <p:cNvSpPr/>
          <p:nvPr/>
        </p:nvSpPr>
        <p:spPr>
          <a:xfrm>
            <a:off x="1692275" y="4221162"/>
            <a:ext cx="149383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resplendent </a:t>
            </a:r>
          </a:p>
        </p:txBody>
      </p:sp>
      <p:grpSp>
        <p:nvGrpSpPr>
          <p:cNvPr id="493" name="Group"/>
          <p:cNvGrpSpPr/>
          <p:nvPr/>
        </p:nvGrpSpPr>
        <p:grpSpPr>
          <a:xfrm>
            <a:off x="611185" y="4221162"/>
            <a:ext cx="8020897" cy="2298454"/>
            <a:chOff x="0" y="0"/>
            <a:chExt cx="8020895" cy="2298453"/>
          </a:xfrm>
        </p:grpSpPr>
        <p:sp>
          <p:nvSpPr>
            <p:cNvPr id="489" name="Gone With the Wind…"/>
            <p:cNvSpPr/>
            <p:nvPr/>
          </p:nvSpPr>
          <p:spPr>
            <a:xfrm>
              <a:off x="5432427" y="1625601"/>
              <a:ext cx="258846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Gone With the Wind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--Margaret Mitchell</a:t>
              </a:r>
            </a:p>
          </p:txBody>
        </p:sp>
        <p:sp>
          <p:nvSpPr>
            <p:cNvPr id="490" name="He was"/>
            <p:cNvSpPr/>
            <p:nvPr/>
          </p:nvSpPr>
          <p:spPr>
            <a:xfrm>
              <a:off x="0" y="-1"/>
              <a:ext cx="91832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was</a:t>
              </a:r>
            </a:p>
          </p:txBody>
        </p:sp>
        <p:sp>
          <p:nvSpPr>
            <p:cNvPr id="491" name="in new clothes and a greatcoat with a"/>
            <p:cNvSpPr/>
            <p:nvPr/>
          </p:nvSpPr>
          <p:spPr>
            <a:xfrm>
              <a:off x="2808287" y="-1"/>
              <a:ext cx="452368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 new clothes and a greatcoat with a</a:t>
              </a:r>
            </a:p>
          </p:txBody>
        </p:sp>
        <p:sp>
          <p:nvSpPr>
            <p:cNvPr id="492" name="dashing cape thrown back from his heavy shoulders."/>
            <p:cNvSpPr/>
            <p:nvPr/>
          </p:nvSpPr>
          <p:spPr>
            <a:xfrm>
              <a:off x="123823" y="452437"/>
              <a:ext cx="641186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dashing cape thrown back from his heavy shoulders.</a:t>
              </a:r>
            </a:p>
          </p:txBody>
        </p:sp>
      </p:grpSp>
      <p:sp>
        <p:nvSpPr>
          <p:cNvPr id="494" name="Any form of the word “resplendent” will appear once in every 1,864 pages of text."/>
          <p:cNvSpPr txBox="1"/>
          <p:nvPr/>
        </p:nvSpPr>
        <p:spPr>
          <a:xfrm>
            <a:off x="827085" y="6019800"/>
            <a:ext cx="3867155" cy="490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“resplendent” will appear once in every 1,864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3" grpId="8"/>
      <p:bldP build="whole" bldLvl="1" animBg="1" rev="0" advAuto="0" spid="476" grpId="4"/>
      <p:bldP build="whole" bldLvl="1" animBg="1" rev="0" advAuto="0" spid="483" grpId="11"/>
      <p:bldP build="whole" bldLvl="1" animBg="1" rev="0" advAuto="0" spid="476" grpId="7"/>
      <p:bldP build="whole" bldLvl="1" animBg="1" rev="0" advAuto="0" spid="487" grpId="9"/>
      <p:bldP build="whole" bldLvl="1" animBg="1" rev="0" advAuto="0" spid="482" grpId="6"/>
      <p:bldP build="whole" bldLvl="1" animBg="1" rev="0" advAuto="0" spid="487" grpId="10"/>
      <p:bldP build="whole" bldLvl="1" animBg="1" rev="0" advAuto="0" spid="475" grpId="1"/>
      <p:bldP build="whole" bldLvl="1" animBg="1" rev="0" advAuto="0" spid="475" grpId="2"/>
      <p:bldP build="whole" bldLvl="1" animBg="1" rev="0" advAuto="0" spid="482" grpId="5"/>
      <p:bldP build="whole" bldLvl="1" animBg="1" rev="0" advAuto="0" spid="488" grpId="12"/>
      <p:bldP build="whole" bldLvl="1" animBg="1" rev="0" advAuto="0" spid="464" grpId="14"/>
      <p:bldP build="whole" bldLvl="1" animBg="1" rev="0" advAuto="0" spid="465" grpId="3"/>
      <p:bldP build="whole" bldLvl="1" animBg="1" rev="0" advAuto="0" spid="493" grpId="1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" name="image16.jpeg" descr="image1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86000" cy="171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0" name="Group"/>
          <p:cNvGrpSpPr/>
          <p:nvPr/>
        </p:nvGrpSpPr>
        <p:grpSpPr>
          <a:xfrm>
            <a:off x="755649" y="431798"/>
            <a:ext cx="8280403" cy="6091563"/>
            <a:chOff x="0" y="0"/>
            <a:chExt cx="8280401" cy="6091562"/>
          </a:xfrm>
        </p:grpSpPr>
        <p:sp>
          <p:nvSpPr>
            <p:cNvPr id="497" name="Discord: quarrelsome atmosphere; tension between people"/>
            <p:cNvSpPr/>
            <p:nvPr/>
          </p:nvSpPr>
          <p:spPr>
            <a:xfrm>
              <a:off x="1871661" y="-1"/>
              <a:ext cx="6408741" cy="2813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Discord: quarrelsome atmosphere; tension between people</a:t>
              </a:r>
            </a:p>
          </p:txBody>
        </p:sp>
        <p:sp>
          <p:nvSpPr>
            <p:cNvPr id="498" name="syn: dispute, disagreement…"/>
            <p:cNvSpPr/>
            <p:nvPr/>
          </p:nvSpPr>
          <p:spPr>
            <a:xfrm>
              <a:off x="215900" y="5518152"/>
              <a:ext cx="4284663" cy="573410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 u="sng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dispute, disagreement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ant: harmony, accord</a:t>
              </a:r>
            </a:p>
          </p:txBody>
        </p:sp>
        <p:sp>
          <p:nvSpPr>
            <p:cNvPr id="499" name="Forms: N: discord…"/>
            <p:cNvSpPr/>
            <p:nvPr/>
          </p:nvSpPr>
          <p:spPr>
            <a:xfrm>
              <a:off x="0" y="4437063"/>
              <a:ext cx="3960813" cy="865511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Forms: N: discord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Adj: discordant    Adv: discordantly</a:t>
              </a:r>
            </a:p>
          </p:txBody>
        </p:sp>
      </p:grpSp>
      <p:sp>
        <p:nvSpPr>
          <p:cNvPr id="501" name="discord"/>
          <p:cNvSpPr/>
          <p:nvPr/>
        </p:nvSpPr>
        <p:spPr>
          <a:xfrm>
            <a:off x="2700335" y="3068635"/>
            <a:ext cx="909986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discord</a:t>
            </a:r>
          </a:p>
        </p:txBody>
      </p:sp>
      <p:grpSp>
        <p:nvGrpSpPr>
          <p:cNvPr id="505" name="Group"/>
          <p:cNvGrpSpPr/>
          <p:nvPr/>
        </p:nvGrpSpPr>
        <p:grpSpPr>
          <a:xfrm>
            <a:off x="1476374" y="3068635"/>
            <a:ext cx="6983417" cy="1249116"/>
            <a:chOff x="0" y="0"/>
            <a:chExt cx="6983415" cy="1249114"/>
          </a:xfrm>
        </p:grpSpPr>
        <p:sp>
          <p:nvSpPr>
            <p:cNvPr id="502" name="crept among us."/>
            <p:cNvSpPr/>
            <p:nvPr/>
          </p:nvSpPr>
          <p:spPr>
            <a:xfrm>
              <a:off x="2303462" y="0"/>
              <a:ext cx="2160590" cy="342652"/>
            </a:xfrm>
            <a:prstGeom prst="rect">
              <a:avLst/>
            </a:prstGeom>
            <a:solidFill>
              <a:srgbClr val="000099"/>
            </a:solidFill>
            <a:ln w="12700" cap="sq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crept among us.</a:t>
              </a:r>
            </a:p>
          </p:txBody>
        </p:sp>
        <p:sp>
          <p:nvSpPr>
            <p:cNvPr id="503" name="But then"/>
            <p:cNvSpPr/>
            <p:nvPr/>
          </p:nvSpPr>
          <p:spPr>
            <a:xfrm>
              <a:off x="0" y="0"/>
              <a:ext cx="105405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But then</a:t>
              </a:r>
            </a:p>
          </p:txBody>
        </p:sp>
        <p:sp>
          <p:nvSpPr>
            <p:cNvPr id="504" name="HP and the Order of the Phoenix…"/>
            <p:cNvSpPr/>
            <p:nvPr/>
          </p:nvSpPr>
          <p:spPr>
            <a:xfrm>
              <a:off x="2590799" y="576262"/>
              <a:ext cx="439261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HP and the Order of the Phoenix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  --J.K. Rowling</a:t>
              </a:r>
            </a:p>
          </p:txBody>
        </p:sp>
      </p:grpSp>
      <p:sp>
        <p:nvSpPr>
          <p:cNvPr id="506" name="discord."/>
          <p:cNvSpPr/>
          <p:nvPr/>
        </p:nvSpPr>
        <p:spPr>
          <a:xfrm>
            <a:off x="5292725" y="3500437"/>
            <a:ext cx="129540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discord.</a:t>
            </a:r>
          </a:p>
        </p:txBody>
      </p:sp>
      <p:grpSp>
        <p:nvGrpSpPr>
          <p:cNvPr id="509" name="Group"/>
          <p:cNvGrpSpPr/>
          <p:nvPr/>
        </p:nvGrpSpPr>
        <p:grpSpPr>
          <a:xfrm>
            <a:off x="1384298" y="3449637"/>
            <a:ext cx="6932617" cy="1228478"/>
            <a:chOff x="0" y="0"/>
            <a:chExt cx="6932615" cy="1228477"/>
          </a:xfrm>
        </p:grpSpPr>
        <p:sp>
          <p:nvSpPr>
            <p:cNvPr id="507" name="This was the cause of constant"/>
            <p:cNvSpPr/>
            <p:nvPr/>
          </p:nvSpPr>
          <p:spPr>
            <a:xfrm>
              <a:off x="-1" y="0"/>
              <a:ext cx="380469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This was the cause of constant </a:t>
              </a:r>
            </a:p>
          </p:txBody>
        </p:sp>
        <p:sp>
          <p:nvSpPr>
            <p:cNvPr id="508" name="Love in the Time of Cholera…"/>
            <p:cNvSpPr/>
            <p:nvPr/>
          </p:nvSpPr>
          <p:spPr>
            <a:xfrm>
              <a:off x="2540000" y="555625"/>
              <a:ext cx="4392616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Love in the Time of Cholera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--Gabriel Garcia Marquez</a:t>
              </a:r>
            </a:p>
          </p:txBody>
        </p:sp>
      </p:grpSp>
      <p:sp>
        <p:nvSpPr>
          <p:cNvPr id="510" name="discord"/>
          <p:cNvSpPr/>
          <p:nvPr/>
        </p:nvSpPr>
        <p:spPr>
          <a:xfrm>
            <a:off x="4427537" y="2205035"/>
            <a:ext cx="108109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discord</a:t>
            </a:r>
          </a:p>
        </p:txBody>
      </p:sp>
      <p:grpSp>
        <p:nvGrpSpPr>
          <p:cNvPr id="514" name="Group"/>
          <p:cNvGrpSpPr/>
          <p:nvPr/>
        </p:nvGrpSpPr>
        <p:grpSpPr>
          <a:xfrm>
            <a:off x="900112" y="2205035"/>
            <a:ext cx="7127877" cy="1391991"/>
            <a:chOff x="0" y="0"/>
            <a:chExt cx="7127876" cy="1391989"/>
          </a:xfrm>
        </p:grpSpPr>
        <p:sp>
          <p:nvSpPr>
            <p:cNvPr id="511" name="He had seen some minor"/>
            <p:cNvSpPr/>
            <p:nvPr/>
          </p:nvSpPr>
          <p:spPr>
            <a:xfrm>
              <a:off x="0" y="0"/>
              <a:ext cx="352742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had seen some minor</a:t>
              </a:r>
            </a:p>
          </p:txBody>
        </p:sp>
        <p:sp>
          <p:nvSpPr>
            <p:cNvPr id="512" name="and name-calling."/>
            <p:cNvSpPr/>
            <p:nvPr/>
          </p:nvSpPr>
          <p:spPr>
            <a:xfrm>
              <a:off x="4535487" y="0"/>
              <a:ext cx="259239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name-calling.</a:t>
              </a:r>
            </a:p>
          </p:txBody>
        </p:sp>
        <p:sp>
          <p:nvSpPr>
            <p:cNvPr id="513" name="The Crystal Shard…"/>
            <p:cNvSpPr/>
            <p:nvPr/>
          </p:nvSpPr>
          <p:spPr>
            <a:xfrm>
              <a:off x="4032250" y="719138"/>
              <a:ext cx="2879727" cy="67285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Crystal Shard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--R.A. Salvatore</a:t>
              </a:r>
            </a:p>
          </p:txBody>
        </p:sp>
      </p:grpSp>
      <p:sp>
        <p:nvSpPr>
          <p:cNvPr id="515" name="discord."/>
          <p:cNvSpPr/>
          <p:nvPr/>
        </p:nvSpPr>
        <p:spPr>
          <a:xfrm>
            <a:off x="5940425" y="2997199"/>
            <a:ext cx="98618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discord.</a:t>
            </a:r>
          </a:p>
        </p:txBody>
      </p:sp>
      <p:grpSp>
        <p:nvGrpSpPr>
          <p:cNvPr id="519" name="Group"/>
          <p:cNvGrpSpPr/>
          <p:nvPr/>
        </p:nvGrpSpPr>
        <p:grpSpPr>
          <a:xfrm>
            <a:off x="684211" y="2492374"/>
            <a:ext cx="7855794" cy="1753941"/>
            <a:chOff x="0" y="0"/>
            <a:chExt cx="7855793" cy="1753940"/>
          </a:xfrm>
        </p:grpSpPr>
        <p:sp>
          <p:nvSpPr>
            <p:cNvPr id="516" name="We have remained close, however, and have glimpsed islands of"/>
            <p:cNvSpPr/>
            <p:nvPr/>
          </p:nvSpPr>
          <p:spPr>
            <a:xfrm>
              <a:off x="0" y="-1"/>
              <a:ext cx="785579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We have remained close, however, and have glimpsed islands of</a:t>
              </a:r>
            </a:p>
          </p:txBody>
        </p:sp>
        <p:sp>
          <p:nvSpPr>
            <p:cNvPr id="517" name="This I Believe II…"/>
            <p:cNvSpPr/>
            <p:nvPr/>
          </p:nvSpPr>
          <p:spPr>
            <a:xfrm>
              <a:off x="3887789" y="1081088"/>
              <a:ext cx="324008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This I Believe II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--Jay Allison, et. al.</a:t>
              </a:r>
            </a:p>
          </p:txBody>
        </p:sp>
        <p:sp>
          <p:nvSpPr>
            <p:cNvPr id="518" name="agreement while navigating the rapids of"/>
            <p:cNvSpPr/>
            <p:nvPr/>
          </p:nvSpPr>
          <p:spPr>
            <a:xfrm>
              <a:off x="0" y="504825"/>
              <a:ext cx="499784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agreement while navigating the rapids of</a:t>
              </a:r>
            </a:p>
          </p:txBody>
        </p:sp>
      </p:grpSp>
      <p:sp>
        <p:nvSpPr>
          <p:cNvPr id="520" name="Any form of the word “discord” will appear once in every 625 pages of text."/>
          <p:cNvSpPr txBox="1"/>
          <p:nvPr/>
        </p:nvSpPr>
        <p:spPr>
          <a:xfrm>
            <a:off x="5076825" y="5588000"/>
            <a:ext cx="3373438" cy="490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“discord” will appear once in every 625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5" grpId="1"/>
      <p:bldP build="whole" bldLvl="1" animBg="1" rev="0" advAuto="0" spid="505" grpId="2"/>
      <p:bldP build="whole" bldLvl="1" animBg="1" rev="0" advAuto="0" spid="515" grpId="12"/>
      <p:bldP build="whole" bldLvl="1" animBg="1" rev="0" advAuto="0" spid="514" grpId="9"/>
      <p:bldP build="whole" bldLvl="1" animBg="1" rev="0" advAuto="0" spid="514" grpId="10"/>
      <p:bldP build="whole" bldLvl="1" animBg="1" rev="0" advAuto="0" spid="509" grpId="5"/>
      <p:bldP build="whole" bldLvl="1" animBg="1" rev="0" advAuto="0" spid="509" grpId="6"/>
      <p:bldP build="whole" bldLvl="1" animBg="1" rev="0" advAuto="0" spid="510" grpId="8"/>
      <p:bldP build="whole" bldLvl="1" animBg="1" rev="0" advAuto="0" spid="519" grpId="13"/>
      <p:bldP build="whole" bldLvl="1" animBg="1" rev="0" advAuto="0" spid="510" grpId="11"/>
      <p:bldP build="whole" bldLvl="1" animBg="1" rev="0" advAuto="0" spid="500" grpId="14"/>
      <p:bldP build="whole" bldLvl="1" animBg="1" rev="0" advAuto="0" spid="506" grpId="4"/>
      <p:bldP build="whole" bldLvl="1" animBg="1" rev="0" advAuto="0" spid="501" grpId="3"/>
      <p:bldP build="whole" bldLvl="1" animBg="1" rev="0" advAuto="0" spid="506" grpId="7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" name="image17.jpeg" descr="image1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81250" cy="19145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7" name="Group"/>
          <p:cNvGrpSpPr/>
          <p:nvPr/>
        </p:nvGrpSpPr>
        <p:grpSpPr>
          <a:xfrm>
            <a:off x="2411410" y="215900"/>
            <a:ext cx="6732594" cy="1486223"/>
            <a:chOff x="0" y="0"/>
            <a:chExt cx="6732592" cy="1486222"/>
          </a:xfrm>
        </p:grpSpPr>
        <p:sp>
          <p:nvSpPr>
            <p:cNvPr id="523" name="invective: a scolding with harsh words"/>
            <p:cNvSpPr/>
            <p:nvPr/>
          </p:nvSpPr>
          <p:spPr>
            <a:xfrm>
              <a:off x="-1" y="0"/>
              <a:ext cx="4248153" cy="281310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invective: a scolding with harsh words</a:t>
              </a:r>
            </a:p>
          </p:txBody>
        </p:sp>
        <p:grpSp>
          <p:nvGrpSpPr>
            <p:cNvPr id="526" name="Group"/>
            <p:cNvGrpSpPr/>
            <p:nvPr/>
          </p:nvGrpSpPr>
          <p:grpSpPr>
            <a:xfrm>
              <a:off x="-1" y="620712"/>
              <a:ext cx="6732593" cy="865511"/>
              <a:chOff x="0" y="0"/>
              <a:chExt cx="6732592" cy="865509"/>
            </a:xfrm>
          </p:grpSpPr>
          <p:sp>
            <p:nvSpPr>
              <p:cNvPr id="524" name="syn: diatribe, vituperation, tirade…"/>
              <p:cNvSpPr/>
              <p:nvPr/>
            </p:nvSpPr>
            <p:spPr>
              <a:xfrm>
                <a:off x="2447925" y="0"/>
                <a:ext cx="4284668" cy="573410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 u="sng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</a:t>
                </a:r>
                <a:r>
                  <a:rPr u="none"/>
                  <a:t>: diatribe, vituperation, tirade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praise, adoration, adulation</a:t>
                </a:r>
              </a:p>
            </p:txBody>
          </p:sp>
          <p:sp>
            <p:nvSpPr>
              <p:cNvPr id="525" name="Forms: N: invective…"/>
              <p:cNvSpPr/>
              <p:nvPr/>
            </p:nvSpPr>
            <p:spPr>
              <a:xfrm>
                <a:off x="-1" y="0"/>
                <a:ext cx="2305052" cy="865510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invective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00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Adj: 00    Adv: 00</a:t>
                </a:r>
              </a:p>
            </p:txBody>
          </p:sp>
        </p:grpSp>
      </p:grpSp>
      <p:sp>
        <p:nvSpPr>
          <p:cNvPr id="528" name="invective."/>
          <p:cNvSpPr/>
          <p:nvPr/>
        </p:nvSpPr>
        <p:spPr>
          <a:xfrm>
            <a:off x="4572000" y="2492374"/>
            <a:ext cx="143986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invective.</a:t>
            </a:r>
          </a:p>
        </p:txBody>
      </p:sp>
      <p:grpSp>
        <p:nvGrpSpPr>
          <p:cNvPr id="531" name="Group"/>
          <p:cNvGrpSpPr/>
          <p:nvPr/>
        </p:nvGrpSpPr>
        <p:grpSpPr>
          <a:xfrm>
            <a:off x="684211" y="2492374"/>
            <a:ext cx="7991478" cy="1753941"/>
            <a:chOff x="0" y="0"/>
            <a:chExt cx="7991476" cy="1753940"/>
          </a:xfrm>
        </p:grpSpPr>
        <p:sp>
          <p:nvSpPr>
            <p:cNvPr id="529" name="Then she burst into intolerable"/>
            <p:cNvSpPr/>
            <p:nvPr/>
          </p:nvSpPr>
          <p:spPr>
            <a:xfrm>
              <a:off x="-1" y="-1"/>
              <a:ext cx="373712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Then she burst into intolerable</a:t>
              </a:r>
            </a:p>
          </p:txBody>
        </p:sp>
        <p:sp>
          <p:nvSpPr>
            <p:cNvPr id="530" name="Of Human Bondage…"/>
            <p:cNvSpPr/>
            <p:nvPr/>
          </p:nvSpPr>
          <p:spPr>
            <a:xfrm>
              <a:off x="3887787" y="1081088"/>
              <a:ext cx="41036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Of Human Bondage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--Somerset Maugham</a:t>
              </a:r>
            </a:p>
          </p:txBody>
        </p:sp>
      </p:grpSp>
      <p:sp>
        <p:nvSpPr>
          <p:cNvPr id="532" name="invectives"/>
          <p:cNvSpPr/>
          <p:nvPr/>
        </p:nvSpPr>
        <p:spPr>
          <a:xfrm>
            <a:off x="7164385" y="2492374"/>
            <a:ext cx="151130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invectives</a:t>
            </a:r>
          </a:p>
        </p:txBody>
      </p:sp>
      <p:grpSp>
        <p:nvGrpSpPr>
          <p:cNvPr id="536" name="Group"/>
          <p:cNvGrpSpPr/>
          <p:nvPr/>
        </p:nvGrpSpPr>
        <p:grpSpPr>
          <a:xfrm>
            <a:off x="-1" y="2492374"/>
            <a:ext cx="8459790" cy="1753941"/>
            <a:chOff x="0" y="0"/>
            <a:chExt cx="8459790" cy="1753940"/>
          </a:xfrm>
        </p:grpSpPr>
        <p:sp>
          <p:nvSpPr>
            <p:cNvPr id="533" name="He occasionally broke forth into sentences composed of"/>
            <p:cNvSpPr/>
            <p:nvPr/>
          </p:nvSpPr>
          <p:spPr>
            <a:xfrm>
              <a:off x="-1" y="-1"/>
              <a:ext cx="699556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 He occasionally broke forth into sentences composed of</a:t>
              </a:r>
            </a:p>
          </p:txBody>
        </p:sp>
        <p:sp>
          <p:nvSpPr>
            <p:cNvPr id="534" name="Maggie: A Girl of the Streets…"/>
            <p:cNvSpPr/>
            <p:nvPr/>
          </p:nvSpPr>
          <p:spPr>
            <a:xfrm>
              <a:off x="4572000" y="1081088"/>
              <a:ext cx="38877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Maggie: </a:t>
              </a:r>
              <a:r>
                <a:rPr i="1"/>
                <a:t>A Girl of the Streets</a:t>
              </a:r>
              <a:endParaRPr i="1"/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--Stephen Crane</a:t>
              </a:r>
            </a:p>
          </p:txBody>
        </p:sp>
        <p:sp>
          <p:nvSpPr>
            <p:cNvPr id="535" name="joined together in a long string."/>
            <p:cNvSpPr/>
            <p:nvPr/>
          </p:nvSpPr>
          <p:spPr>
            <a:xfrm>
              <a:off x="684211" y="504825"/>
              <a:ext cx="383892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joined together in a long string.</a:t>
              </a:r>
            </a:p>
          </p:txBody>
        </p:sp>
      </p:grpSp>
      <p:sp>
        <p:nvSpPr>
          <p:cNvPr id="537" name="invective"/>
          <p:cNvSpPr/>
          <p:nvPr/>
        </p:nvSpPr>
        <p:spPr>
          <a:xfrm>
            <a:off x="1835149" y="2997199"/>
            <a:ext cx="11298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invective</a:t>
            </a:r>
          </a:p>
        </p:txBody>
      </p:sp>
      <p:grpSp>
        <p:nvGrpSpPr>
          <p:cNvPr id="542" name="Group"/>
          <p:cNvGrpSpPr/>
          <p:nvPr/>
        </p:nvGrpSpPr>
        <p:grpSpPr>
          <a:xfrm>
            <a:off x="-3" y="2636835"/>
            <a:ext cx="8820157" cy="1753942"/>
            <a:chOff x="0" y="0"/>
            <a:chExt cx="8820155" cy="1753940"/>
          </a:xfrm>
        </p:grpSpPr>
        <p:sp>
          <p:nvSpPr>
            <p:cNvPr id="538" name="He began to hate them vehemently, and to assail them with every"/>
            <p:cNvSpPr/>
            <p:nvPr/>
          </p:nvSpPr>
          <p:spPr>
            <a:xfrm>
              <a:off x="-1" y="0"/>
              <a:ext cx="882015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 He began to hate them vehemently, and to assail them with every </a:t>
              </a:r>
            </a:p>
          </p:txBody>
        </p:sp>
        <p:sp>
          <p:nvSpPr>
            <p:cNvPr id="539" name="Zen and the Art of Motorcycle Maintenance…"/>
            <p:cNvSpPr/>
            <p:nvPr/>
          </p:nvSpPr>
          <p:spPr>
            <a:xfrm>
              <a:off x="2987675" y="1081088"/>
              <a:ext cx="583248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Zen and the Art of Motorcycle Maintenance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--Robert Pirsig</a:t>
              </a:r>
            </a:p>
          </p:txBody>
        </p:sp>
        <p:sp>
          <p:nvSpPr>
            <p:cNvPr id="540" name="kind of"/>
            <p:cNvSpPr/>
            <p:nvPr/>
          </p:nvSpPr>
          <p:spPr>
            <a:xfrm>
              <a:off x="684212" y="504825"/>
              <a:ext cx="96088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kind of </a:t>
              </a:r>
            </a:p>
          </p:txBody>
        </p:sp>
        <p:sp>
          <p:nvSpPr>
            <p:cNvPr id="541" name="he could think of."/>
            <p:cNvSpPr/>
            <p:nvPr/>
          </p:nvSpPr>
          <p:spPr>
            <a:xfrm>
              <a:off x="3132137" y="504825"/>
              <a:ext cx="251936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could think of.</a:t>
              </a:r>
            </a:p>
          </p:txBody>
        </p:sp>
      </p:grpSp>
      <p:sp>
        <p:nvSpPr>
          <p:cNvPr id="543" name="invective."/>
          <p:cNvSpPr/>
          <p:nvPr/>
        </p:nvSpPr>
        <p:spPr>
          <a:xfrm>
            <a:off x="6372225" y="3213099"/>
            <a:ext cx="151130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invective.</a:t>
            </a:r>
          </a:p>
        </p:txBody>
      </p:sp>
      <p:grpSp>
        <p:nvGrpSpPr>
          <p:cNvPr id="547" name="Group"/>
          <p:cNvGrpSpPr/>
          <p:nvPr/>
        </p:nvGrpSpPr>
        <p:grpSpPr>
          <a:xfrm>
            <a:off x="215897" y="2708274"/>
            <a:ext cx="8820157" cy="1753941"/>
            <a:chOff x="0" y="0"/>
            <a:chExt cx="8820155" cy="1753940"/>
          </a:xfrm>
        </p:grpSpPr>
        <p:sp>
          <p:nvSpPr>
            <p:cNvPr id="544" name="He was divided between the impulse to laugh aloud and the equally"/>
            <p:cNvSpPr/>
            <p:nvPr/>
          </p:nvSpPr>
          <p:spPr>
            <a:xfrm>
              <a:off x="-1" y="-1"/>
              <a:ext cx="882015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 He was divided between the impulse to laugh aloud and the equally</a:t>
              </a:r>
            </a:p>
          </p:txBody>
        </p:sp>
        <p:sp>
          <p:nvSpPr>
            <p:cNvPr id="545" name="Middlemarch…"/>
            <p:cNvSpPr/>
            <p:nvPr/>
          </p:nvSpPr>
          <p:spPr>
            <a:xfrm>
              <a:off x="5508626" y="1081088"/>
              <a:ext cx="252095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Middlemarch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--George Elliot</a:t>
              </a:r>
            </a:p>
          </p:txBody>
        </p:sp>
        <p:sp>
          <p:nvSpPr>
            <p:cNvPr id="546" name="unseasonable impulse to burst into scornful"/>
            <p:cNvSpPr/>
            <p:nvPr/>
          </p:nvSpPr>
          <p:spPr>
            <a:xfrm>
              <a:off x="684211" y="504825"/>
              <a:ext cx="547211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unseasonable impulse to burst into scornful</a:t>
              </a:r>
            </a:p>
          </p:txBody>
        </p:sp>
      </p:grpSp>
      <p:sp>
        <p:nvSpPr>
          <p:cNvPr id="548" name="Any form of the word “invective” will appear once in every 2,300 pages of text."/>
          <p:cNvSpPr txBox="1"/>
          <p:nvPr/>
        </p:nvSpPr>
        <p:spPr>
          <a:xfrm>
            <a:off x="971548" y="5732462"/>
            <a:ext cx="6243642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“invective” will appear once in every 2,300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7" grpId="14"/>
      <p:bldP build="whole" bldLvl="1" animBg="1" rev="0" advAuto="0" spid="536" grpId="5"/>
      <p:bldP build="whole" bldLvl="1" animBg="1" rev="0" advAuto="0" spid="536" grpId="6"/>
      <p:bldP build="whole" bldLvl="1" animBg="1" rev="0" advAuto="0" spid="528" grpId="3"/>
      <p:bldP build="whole" bldLvl="1" animBg="1" rev="0" advAuto="0" spid="532" grpId="4"/>
      <p:bldP build="whole" bldLvl="1" animBg="1" rev="0" advAuto="0" spid="542" grpId="9"/>
      <p:bldP build="whole" bldLvl="1" animBg="1" rev="0" advAuto="0" spid="531" grpId="1"/>
      <p:bldP build="whole" bldLvl="1" animBg="1" rev="0" advAuto="0" spid="532" grpId="7"/>
      <p:bldP build="whole" bldLvl="1" animBg="1" rev="0" advAuto="0" spid="531" grpId="2"/>
      <p:bldP build="whole" bldLvl="1" animBg="1" rev="0" advAuto="0" spid="542" grpId="10"/>
      <p:bldP build="whole" bldLvl="1" animBg="1" rev="0" advAuto="0" spid="543" grpId="12"/>
      <p:bldP build="whole" bldLvl="1" animBg="1" rev="0" advAuto="0" spid="547" grpId="13"/>
      <p:bldP build="whole" bldLvl="1" animBg="1" rev="0" advAuto="0" spid="537" grpId="8"/>
      <p:bldP build="whole" bldLvl="1" animBg="1" rev="0" advAuto="0" spid="537" grpId="1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" name="image18.jpeg" descr="image1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912"/>
            <a:ext cx="2484440" cy="16605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53" name="Group"/>
          <p:cNvGrpSpPr/>
          <p:nvPr/>
        </p:nvGrpSpPr>
        <p:grpSpPr>
          <a:xfrm>
            <a:off x="3111497" y="209549"/>
            <a:ext cx="5511311" cy="1610426"/>
            <a:chOff x="-1" y="0"/>
            <a:chExt cx="5511310" cy="1610425"/>
          </a:xfrm>
        </p:grpSpPr>
        <p:sp>
          <p:nvSpPr>
            <p:cNvPr id="551" name="Wistful: in a day-dreaming state of mind"/>
            <p:cNvSpPr txBox="1"/>
            <p:nvPr/>
          </p:nvSpPr>
          <p:spPr>
            <a:xfrm>
              <a:off x="-2" y="0"/>
              <a:ext cx="5052077" cy="4213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Wistful: in a day-dreaming state of mind</a:t>
              </a:r>
            </a:p>
          </p:txBody>
        </p:sp>
        <p:sp>
          <p:nvSpPr>
            <p:cNvPr id="552" name="syn: dreamy, nostalgic…"/>
            <p:cNvSpPr txBox="1"/>
            <p:nvPr/>
          </p:nvSpPr>
          <p:spPr>
            <a:xfrm>
              <a:off x="73024" y="503237"/>
              <a:ext cx="5438286" cy="1107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syn:</a:t>
              </a:r>
              <a:r>
                <a:rPr u="none"/>
                <a:t> dreamy, nostalgic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Forms: </a:t>
              </a:r>
              <a:r>
                <a:rPr u="none"/>
                <a:t>N: wistfulness; V:00; Adj: wistful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                                     Adv: wistfully</a:t>
              </a:r>
            </a:p>
          </p:txBody>
        </p:sp>
      </p:grpSp>
      <p:sp>
        <p:nvSpPr>
          <p:cNvPr id="554" name="wistfully"/>
          <p:cNvSpPr/>
          <p:nvPr/>
        </p:nvSpPr>
        <p:spPr>
          <a:xfrm>
            <a:off x="4284662" y="1844674"/>
            <a:ext cx="109646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wistfully</a:t>
            </a:r>
          </a:p>
        </p:txBody>
      </p:sp>
      <p:grpSp>
        <p:nvGrpSpPr>
          <p:cNvPr id="565" name="Group"/>
          <p:cNvGrpSpPr/>
          <p:nvPr/>
        </p:nvGrpSpPr>
        <p:grpSpPr>
          <a:xfrm>
            <a:off x="1166812" y="1865310"/>
            <a:ext cx="6018214" cy="1773241"/>
            <a:chOff x="0" y="0"/>
            <a:chExt cx="6018213" cy="1773240"/>
          </a:xfrm>
        </p:grpSpPr>
        <p:grpSp>
          <p:nvGrpSpPr>
            <p:cNvPr id="561" name="Group"/>
            <p:cNvGrpSpPr/>
            <p:nvPr/>
          </p:nvGrpSpPr>
          <p:grpSpPr>
            <a:xfrm>
              <a:off x="0" y="0"/>
              <a:ext cx="5591180" cy="1270001"/>
              <a:chOff x="0" y="0"/>
              <a:chExt cx="5591179" cy="1270000"/>
            </a:xfrm>
          </p:grpSpPr>
          <p:grpSp>
            <p:nvGrpSpPr>
              <p:cNvPr id="557" name="I could see them smiling"/>
              <p:cNvGrpSpPr/>
              <p:nvPr/>
            </p:nvGrpSpPr>
            <p:grpSpPr>
              <a:xfrm>
                <a:off x="0" y="0"/>
                <a:ext cx="3009355" cy="1270001"/>
                <a:chOff x="0" y="0"/>
                <a:chExt cx="3009354" cy="1270000"/>
              </a:xfrm>
            </p:grpSpPr>
            <p:sp>
              <p:nvSpPr>
                <p:cNvPr id="555" name="Line"/>
                <p:cNvSpPr/>
                <p:nvPr/>
              </p:nvSpPr>
              <p:spPr>
                <a:xfrm>
                  <a:off x="0" y="0"/>
                  <a:ext cx="1270001" cy="1270001"/>
                </a:xfrm>
                <a:prstGeom prst="line">
                  <a:avLst/>
                </a:prstGeom>
                <a:solidFill>
                  <a:srgbClr val="0000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56" name="I could see them smiling"/>
                <p:cNvSpPr txBox="1"/>
                <p:nvPr/>
              </p:nvSpPr>
              <p:spPr>
                <a:xfrm>
                  <a:off x="0" y="0"/>
                  <a:ext cx="3009355" cy="32995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>
                  <a:lvl1pPr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lvl1pPr>
                </a:lstStyle>
                <a:p>
                  <a:pPr/>
                  <a:r>
                    <a:t>I could see them smiling</a:t>
                  </a:r>
                </a:p>
              </p:txBody>
            </p:sp>
          </p:grpSp>
          <p:grpSp>
            <p:nvGrpSpPr>
              <p:cNvPr id="560" name="at us."/>
              <p:cNvGrpSpPr/>
              <p:nvPr/>
            </p:nvGrpSpPr>
            <p:grpSpPr>
              <a:xfrm>
                <a:off x="4321178" y="0"/>
                <a:ext cx="1270002" cy="1270001"/>
                <a:chOff x="0" y="0"/>
                <a:chExt cx="1270001" cy="1270000"/>
              </a:xfrm>
            </p:grpSpPr>
            <p:sp>
              <p:nvSpPr>
                <p:cNvPr id="558" name="Line"/>
                <p:cNvSpPr/>
                <p:nvPr/>
              </p:nvSpPr>
              <p:spPr>
                <a:xfrm>
                  <a:off x="-1" y="0"/>
                  <a:ext cx="1270002" cy="1270001"/>
                </a:xfrm>
                <a:prstGeom prst="line">
                  <a:avLst/>
                </a:prstGeom>
                <a:solidFill>
                  <a:srgbClr val="0000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59" name="at us."/>
                <p:cNvSpPr txBox="1"/>
                <p:nvPr/>
              </p:nvSpPr>
              <p:spPr>
                <a:xfrm>
                  <a:off x="0" y="0"/>
                  <a:ext cx="656084" cy="3299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>
                  <a:lvl1pPr>
                    <a:defRPr sz="2400">
                      <a:solidFill>
                        <a:srgbClr val="EAEAEA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lvl1pPr>
                </a:lstStyle>
                <a:p>
                  <a:pPr/>
                  <a:r>
                    <a:t>at us.</a:t>
                  </a:r>
                </a:p>
              </p:txBody>
            </p:sp>
          </p:grpSp>
        </p:grpSp>
        <p:grpSp>
          <p:nvGrpSpPr>
            <p:cNvPr id="564" name="A Walk to Remember…"/>
            <p:cNvGrpSpPr/>
            <p:nvPr/>
          </p:nvGrpSpPr>
          <p:grpSpPr>
            <a:xfrm>
              <a:off x="3457576" y="503238"/>
              <a:ext cx="2560638" cy="1270003"/>
              <a:chOff x="0" y="0"/>
              <a:chExt cx="2560637" cy="1270002"/>
            </a:xfrm>
          </p:grpSpPr>
          <p:sp>
            <p:nvSpPr>
              <p:cNvPr id="562" name="Line"/>
              <p:cNvSpPr/>
              <p:nvPr/>
            </p:nvSpPr>
            <p:spPr>
              <a:xfrm>
                <a:off x="0" y="0"/>
                <a:ext cx="1270001" cy="1270003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63" name="A Walk to Remember…"/>
              <p:cNvSpPr txBox="1"/>
              <p:nvPr/>
            </p:nvSpPr>
            <p:spPr>
              <a:xfrm>
                <a:off x="0" y="0"/>
                <a:ext cx="2560638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 Walk to Remember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--Nicholas Sparks</a:t>
                </a:r>
              </a:p>
            </p:txBody>
          </p:sp>
        </p:grpSp>
      </p:grpSp>
      <p:sp>
        <p:nvSpPr>
          <p:cNvPr id="566" name="wistful"/>
          <p:cNvSpPr/>
          <p:nvPr/>
        </p:nvSpPr>
        <p:spPr>
          <a:xfrm>
            <a:off x="3184525" y="3305174"/>
            <a:ext cx="124301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0354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wistful</a:t>
            </a:r>
          </a:p>
        </p:txBody>
      </p:sp>
      <p:sp>
        <p:nvSpPr>
          <p:cNvPr id="567" name="wistfully"/>
          <p:cNvSpPr/>
          <p:nvPr/>
        </p:nvSpPr>
        <p:spPr>
          <a:xfrm>
            <a:off x="2555875" y="5013324"/>
            <a:ext cx="109646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wistfully</a:t>
            </a:r>
          </a:p>
        </p:txBody>
      </p:sp>
      <p:grpSp>
        <p:nvGrpSpPr>
          <p:cNvPr id="573" name="Group"/>
          <p:cNvGrpSpPr/>
          <p:nvPr/>
        </p:nvGrpSpPr>
        <p:grpSpPr>
          <a:xfrm>
            <a:off x="971549" y="5013323"/>
            <a:ext cx="7221786" cy="1695204"/>
            <a:chOff x="0" y="0"/>
            <a:chExt cx="7221785" cy="1695203"/>
          </a:xfrm>
        </p:grpSpPr>
        <p:sp>
          <p:nvSpPr>
            <p:cNvPr id="568" name="He thought"/>
            <p:cNvSpPr/>
            <p:nvPr/>
          </p:nvSpPr>
          <p:spPr>
            <a:xfrm>
              <a:off x="0" y="20636"/>
              <a:ext cx="145186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thought </a:t>
              </a:r>
            </a:p>
          </p:txBody>
        </p:sp>
        <p:sp>
          <p:nvSpPr>
            <p:cNvPr id="569" name="of the guys out on the football field"/>
            <p:cNvSpPr/>
            <p:nvPr/>
          </p:nvSpPr>
          <p:spPr>
            <a:xfrm>
              <a:off x="2900362" y="-1"/>
              <a:ext cx="432142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the guys out on the football field</a:t>
              </a:r>
            </a:p>
          </p:txBody>
        </p:sp>
        <p:sp>
          <p:nvSpPr>
            <p:cNvPr id="570" name="in the sweet, fresh wind, tossing the ball around before"/>
            <p:cNvSpPr/>
            <p:nvPr/>
          </p:nvSpPr>
          <p:spPr>
            <a:xfrm>
              <a:off x="92073" y="503237"/>
              <a:ext cx="676741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 the sweet, fresh wind, tossing the ball around before </a:t>
              </a:r>
            </a:p>
          </p:txBody>
        </p:sp>
        <p:sp>
          <p:nvSpPr>
            <p:cNvPr id="571" name="practice began."/>
            <p:cNvSpPr/>
            <p:nvPr/>
          </p:nvSpPr>
          <p:spPr>
            <a:xfrm>
              <a:off x="92075" y="1008063"/>
              <a:ext cx="193347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practice began. </a:t>
              </a:r>
            </a:p>
          </p:txBody>
        </p:sp>
        <p:sp>
          <p:nvSpPr>
            <p:cNvPr id="572" name="The Chocolate Wars…"/>
            <p:cNvSpPr/>
            <p:nvPr/>
          </p:nvSpPr>
          <p:spPr>
            <a:xfrm>
              <a:off x="3476625" y="1022351"/>
              <a:ext cx="249068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Chocolate Wars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--Robert Cormier</a:t>
              </a:r>
            </a:p>
          </p:txBody>
        </p:sp>
      </p:grpSp>
      <p:grpSp>
        <p:nvGrpSpPr>
          <p:cNvPr id="578" name="Group"/>
          <p:cNvGrpSpPr/>
          <p:nvPr/>
        </p:nvGrpSpPr>
        <p:grpSpPr>
          <a:xfrm>
            <a:off x="1187450" y="3284537"/>
            <a:ext cx="7491512" cy="1607890"/>
            <a:chOff x="0" y="0"/>
            <a:chExt cx="7491511" cy="1607889"/>
          </a:xfrm>
        </p:grpSpPr>
        <p:sp>
          <p:nvSpPr>
            <p:cNvPr id="574" name="He looked so"/>
            <p:cNvSpPr/>
            <p:nvPr/>
          </p:nvSpPr>
          <p:spPr>
            <a:xfrm>
              <a:off x="0" y="71437"/>
              <a:ext cx="169728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looked so </a:t>
              </a:r>
            </a:p>
          </p:txBody>
        </p:sp>
        <p:sp>
          <p:nvSpPr>
            <p:cNvPr id="575" name="as he went away, hearing the frolic"/>
            <p:cNvSpPr/>
            <p:nvPr/>
          </p:nvSpPr>
          <p:spPr>
            <a:xfrm>
              <a:off x="3241674" y="-1"/>
              <a:ext cx="424983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as he went away, hearing the frolic</a:t>
              </a:r>
            </a:p>
          </p:txBody>
        </p:sp>
        <p:sp>
          <p:nvSpPr>
            <p:cNvPr id="576" name="and evidently having none of his own."/>
            <p:cNvSpPr/>
            <p:nvPr/>
          </p:nvSpPr>
          <p:spPr>
            <a:xfrm>
              <a:off x="20637" y="700087"/>
              <a:ext cx="467697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evidently having none of his own.</a:t>
              </a:r>
            </a:p>
          </p:txBody>
        </p:sp>
        <p:sp>
          <p:nvSpPr>
            <p:cNvPr id="577" name="Little Women…"/>
            <p:cNvSpPr/>
            <p:nvPr/>
          </p:nvSpPr>
          <p:spPr>
            <a:xfrm>
              <a:off x="4752974" y="935037"/>
              <a:ext cx="265380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Little Women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--Louisa May Alcott</a:t>
              </a:r>
            </a:p>
          </p:txBody>
        </p:sp>
      </p:grpSp>
      <p:sp>
        <p:nvSpPr>
          <p:cNvPr id="579" name="wistfulness"/>
          <p:cNvSpPr/>
          <p:nvPr/>
        </p:nvSpPr>
        <p:spPr>
          <a:xfrm>
            <a:off x="755648" y="4941887"/>
            <a:ext cx="1384301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wistfulness</a:t>
            </a:r>
          </a:p>
        </p:txBody>
      </p:sp>
      <p:grpSp>
        <p:nvGrpSpPr>
          <p:cNvPr id="584" name="Group"/>
          <p:cNvGrpSpPr/>
          <p:nvPr/>
        </p:nvGrpSpPr>
        <p:grpSpPr>
          <a:xfrm>
            <a:off x="900111" y="4365623"/>
            <a:ext cx="8243892" cy="1844430"/>
            <a:chOff x="0" y="0"/>
            <a:chExt cx="8243891" cy="1844429"/>
          </a:xfrm>
        </p:grpSpPr>
        <p:sp>
          <p:nvSpPr>
            <p:cNvPr id="580" name="And all the while the dog sat and watched him, a certain yearning"/>
            <p:cNvSpPr/>
            <p:nvPr/>
          </p:nvSpPr>
          <p:spPr>
            <a:xfrm>
              <a:off x="71436" y="-1"/>
              <a:ext cx="801102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all the while the dog sat and watched him, a certain yearning</a:t>
              </a:r>
            </a:p>
          </p:txBody>
        </p:sp>
        <p:sp>
          <p:nvSpPr>
            <p:cNvPr id="581" name="in his eyes, for it looked upon him as a fire-provider,"/>
            <p:cNvSpPr/>
            <p:nvPr/>
          </p:nvSpPr>
          <p:spPr>
            <a:xfrm>
              <a:off x="1439862" y="576262"/>
              <a:ext cx="680403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 his eyes, for it looked upon him as a fire-provider,</a:t>
              </a:r>
            </a:p>
          </p:txBody>
        </p:sp>
        <p:sp>
          <p:nvSpPr>
            <p:cNvPr id="582" name="and the fire was slow in coming."/>
            <p:cNvSpPr/>
            <p:nvPr/>
          </p:nvSpPr>
          <p:spPr>
            <a:xfrm>
              <a:off x="-1" y="1150939"/>
              <a:ext cx="398269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the fire was slow in coming.</a:t>
              </a:r>
            </a:p>
          </p:txBody>
        </p:sp>
        <p:sp>
          <p:nvSpPr>
            <p:cNvPr id="583" name="To Build a Fire…"/>
            <p:cNvSpPr/>
            <p:nvPr/>
          </p:nvSpPr>
          <p:spPr>
            <a:xfrm>
              <a:off x="4227513" y="1171577"/>
              <a:ext cx="201027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To Build a Fire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--Jack London</a:t>
              </a:r>
            </a:p>
          </p:txBody>
        </p:sp>
      </p:grpSp>
      <p:sp>
        <p:nvSpPr>
          <p:cNvPr id="585" name="Any form of the word “wistful “will appear once in every 533 pages of text."/>
          <p:cNvSpPr txBox="1"/>
          <p:nvPr/>
        </p:nvSpPr>
        <p:spPr>
          <a:xfrm>
            <a:off x="1042987" y="2636835"/>
            <a:ext cx="3529013" cy="490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“wistful “will appear once in every 533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8" grpId="5"/>
      <p:bldP build="whole" bldLvl="1" animBg="1" rev="0" advAuto="0" spid="578" grpId="6"/>
      <p:bldP build="whole" bldLvl="1" animBg="1" rev="0" advAuto="0" spid="584" grpId="13"/>
      <p:bldP build="whole" bldLvl="1" animBg="1" rev="0" advAuto="0" spid="567" grpId="8"/>
      <p:bldP build="whole" bldLvl="1" animBg="1" rev="0" advAuto="0" spid="573" grpId="9"/>
      <p:bldP build="whole" bldLvl="1" animBg="1" rev="0" advAuto="0" spid="573" grpId="10"/>
      <p:bldP build="whole" bldLvl="1" animBg="1" rev="0" advAuto="0" spid="567" grpId="11"/>
      <p:bldP build="whole" bldLvl="1" animBg="1" rev="0" advAuto="0" spid="565" grpId="1"/>
      <p:bldP build="whole" bldLvl="1" animBg="1" rev="0" advAuto="0" spid="565" grpId="2"/>
      <p:bldP build="whole" bldLvl="1" animBg="1" rev="0" advAuto="0" spid="566" grpId="4"/>
      <p:bldP build="whole" bldLvl="1" animBg="1" rev="0" advAuto="0" spid="566" grpId="7"/>
      <p:bldP build="whole" bldLvl="1" animBg="1" rev="0" advAuto="0" spid="579" grpId="12"/>
      <p:bldP build="whole" bldLvl="1" animBg="1" rev="0" advAuto="0" spid="553" grpId="14"/>
      <p:bldP build="whole" bldLvl="1" animBg="1" rev="0" advAuto="0" spid="554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7" name="image19.jpeg" descr="image1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0" name="Group"/>
          <p:cNvGrpSpPr/>
          <p:nvPr/>
        </p:nvGrpSpPr>
        <p:grpSpPr>
          <a:xfrm>
            <a:off x="2195511" y="-2"/>
            <a:ext cx="6845159" cy="1604076"/>
            <a:chOff x="0" y="0"/>
            <a:chExt cx="6845157" cy="1604075"/>
          </a:xfrm>
        </p:grpSpPr>
        <p:sp>
          <p:nvSpPr>
            <p:cNvPr id="588" name="Didactic: teacher-ish, in a condescending way"/>
            <p:cNvSpPr/>
            <p:nvPr/>
          </p:nvSpPr>
          <p:spPr>
            <a:xfrm>
              <a:off x="0" y="0"/>
              <a:ext cx="6553204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Didactic: teacher-ish, in a condescending way</a:t>
              </a:r>
            </a:p>
          </p:txBody>
        </p:sp>
        <p:sp>
          <p:nvSpPr>
            <p:cNvPr id="589" name="syn: pedantic; professorial…"/>
            <p:cNvSpPr txBox="1"/>
            <p:nvPr/>
          </p:nvSpPr>
          <p:spPr>
            <a:xfrm>
              <a:off x="123825" y="496887"/>
              <a:ext cx="6721333" cy="1107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pedantic; professorial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</a:t>
              </a:r>
              <a:r>
                <a:rPr u="none"/>
                <a:t>: N: didacticism; autodidact V: 00; Adj: didactic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                                                Adv: didactically</a:t>
              </a:r>
            </a:p>
          </p:txBody>
        </p:sp>
      </p:grpSp>
      <p:sp>
        <p:nvSpPr>
          <p:cNvPr id="591" name="didactic,"/>
          <p:cNvSpPr/>
          <p:nvPr/>
        </p:nvSpPr>
        <p:spPr>
          <a:xfrm>
            <a:off x="5148262" y="2205035"/>
            <a:ext cx="11298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didactic, </a:t>
            </a:r>
          </a:p>
        </p:txBody>
      </p:sp>
      <p:grpSp>
        <p:nvGrpSpPr>
          <p:cNvPr id="596" name="Group"/>
          <p:cNvGrpSpPr/>
          <p:nvPr/>
        </p:nvGrpSpPr>
        <p:grpSpPr>
          <a:xfrm>
            <a:off x="684211" y="2205035"/>
            <a:ext cx="7401522" cy="1320554"/>
            <a:chOff x="0" y="0"/>
            <a:chExt cx="7401521" cy="1320552"/>
          </a:xfrm>
        </p:grpSpPr>
        <p:sp>
          <p:nvSpPr>
            <p:cNvPr id="592" name="His tone was becoming a little bit"/>
            <p:cNvSpPr/>
            <p:nvPr/>
          </p:nvSpPr>
          <p:spPr>
            <a:xfrm>
              <a:off x="-1" y="0"/>
              <a:ext cx="426219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tone was becoming a little bit  </a:t>
              </a:r>
            </a:p>
          </p:txBody>
        </p:sp>
        <p:sp>
          <p:nvSpPr>
            <p:cNvPr id="593" name="and this both amused"/>
            <p:cNvSpPr/>
            <p:nvPr/>
          </p:nvSpPr>
          <p:spPr>
            <a:xfrm>
              <a:off x="215899" y="503237"/>
              <a:ext cx="259472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this both amused</a:t>
              </a:r>
            </a:p>
          </p:txBody>
        </p:sp>
        <p:sp>
          <p:nvSpPr>
            <p:cNvPr id="594" name="and irritated her."/>
            <p:cNvSpPr/>
            <p:nvPr/>
          </p:nvSpPr>
          <p:spPr>
            <a:xfrm>
              <a:off x="2952750" y="503237"/>
              <a:ext cx="2018458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irritated her.</a:t>
              </a:r>
            </a:p>
          </p:txBody>
        </p:sp>
        <p:sp>
          <p:nvSpPr>
            <p:cNvPr id="595" name="Doctor Zhivago…"/>
            <p:cNvSpPr/>
            <p:nvPr/>
          </p:nvSpPr>
          <p:spPr>
            <a:xfrm>
              <a:off x="5111750" y="647700"/>
              <a:ext cx="228977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Doctor Zhivago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--Boris Pasternak</a:t>
              </a:r>
            </a:p>
          </p:txBody>
        </p:sp>
      </p:grpSp>
      <p:sp>
        <p:nvSpPr>
          <p:cNvPr id="597" name="didactic,"/>
          <p:cNvSpPr/>
          <p:nvPr/>
        </p:nvSpPr>
        <p:spPr>
          <a:xfrm>
            <a:off x="1476374" y="3284537"/>
            <a:ext cx="10536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didactic,</a:t>
            </a:r>
          </a:p>
        </p:txBody>
      </p:sp>
      <p:grpSp>
        <p:nvGrpSpPr>
          <p:cNvPr id="610" name="Group"/>
          <p:cNvGrpSpPr/>
          <p:nvPr/>
        </p:nvGrpSpPr>
        <p:grpSpPr>
          <a:xfrm>
            <a:off x="323848" y="3284537"/>
            <a:ext cx="8021243" cy="1754189"/>
            <a:chOff x="0" y="0"/>
            <a:chExt cx="8021241" cy="1754188"/>
          </a:xfrm>
        </p:grpSpPr>
        <p:grpSp>
          <p:nvGrpSpPr>
            <p:cNvPr id="600" name="Always"/>
            <p:cNvGrpSpPr/>
            <p:nvPr/>
          </p:nvGrpSpPr>
          <p:grpSpPr>
            <a:xfrm>
              <a:off x="0" y="0"/>
              <a:ext cx="1270001" cy="1270001"/>
              <a:chOff x="0" y="0"/>
              <a:chExt cx="1270000" cy="1270000"/>
            </a:xfrm>
          </p:grpSpPr>
          <p:sp>
            <p:nvSpPr>
              <p:cNvPr id="598" name="Line"/>
              <p:cNvSpPr/>
              <p:nvPr/>
            </p:nvSpPr>
            <p:spPr>
              <a:xfrm>
                <a:off x="-1" y="-1"/>
                <a:ext cx="1270002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99" name="Always"/>
              <p:cNvSpPr txBox="1"/>
              <p:nvPr/>
            </p:nvSpPr>
            <p:spPr>
              <a:xfrm>
                <a:off x="0" y="0"/>
                <a:ext cx="943918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Always</a:t>
                </a:r>
              </a:p>
            </p:txBody>
          </p:sp>
        </p:grpSp>
        <p:grpSp>
          <p:nvGrpSpPr>
            <p:cNvPr id="603" name="he went into a learned exposition of the"/>
            <p:cNvGrpSpPr/>
            <p:nvPr/>
          </p:nvGrpSpPr>
          <p:grpSpPr>
            <a:xfrm>
              <a:off x="2305050" y="0"/>
              <a:ext cx="4828780" cy="1270001"/>
              <a:chOff x="0" y="0"/>
              <a:chExt cx="4828778" cy="1270000"/>
            </a:xfrm>
          </p:grpSpPr>
          <p:sp>
            <p:nvSpPr>
              <p:cNvPr id="601" name="Line"/>
              <p:cNvSpPr/>
              <p:nvPr/>
            </p:nvSpPr>
            <p:spPr>
              <a:xfrm>
                <a:off x="0" y="0"/>
                <a:ext cx="1270001" cy="1270001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2" name="he went into a learned exposition of the"/>
              <p:cNvSpPr txBox="1"/>
              <p:nvPr/>
            </p:nvSpPr>
            <p:spPr>
              <a:xfrm>
                <a:off x="0" y="0"/>
                <a:ext cx="4828779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he went into a learned exposition of the</a:t>
                </a:r>
              </a:p>
            </p:txBody>
          </p:sp>
        </p:grpSp>
        <p:grpSp>
          <p:nvGrpSpPr>
            <p:cNvPr id="606" name="diabolical purposes of cinnabar."/>
            <p:cNvGrpSpPr/>
            <p:nvPr/>
          </p:nvGrpSpPr>
          <p:grpSpPr>
            <a:xfrm>
              <a:off x="71436" y="431800"/>
              <a:ext cx="3889227" cy="1270002"/>
              <a:chOff x="0" y="0"/>
              <a:chExt cx="3889226" cy="1270001"/>
            </a:xfrm>
          </p:grpSpPr>
          <p:sp>
            <p:nvSpPr>
              <p:cNvPr id="604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5" name="diabolical purposes of cinnabar."/>
              <p:cNvSpPr txBox="1"/>
              <p:nvPr/>
            </p:nvSpPr>
            <p:spPr>
              <a:xfrm>
                <a:off x="0" y="0"/>
                <a:ext cx="3889227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diabolical purposes of cinnabar.</a:t>
                </a:r>
              </a:p>
            </p:txBody>
          </p:sp>
        </p:grpSp>
        <p:grpSp>
          <p:nvGrpSpPr>
            <p:cNvPr id="609" name="One Hundred Years of Solitude…"/>
            <p:cNvGrpSpPr/>
            <p:nvPr/>
          </p:nvGrpSpPr>
          <p:grpSpPr>
            <a:xfrm>
              <a:off x="4221163" y="484187"/>
              <a:ext cx="3800079" cy="1270002"/>
              <a:chOff x="0" y="0"/>
              <a:chExt cx="3800078" cy="1270001"/>
            </a:xfrm>
          </p:grpSpPr>
          <p:sp>
            <p:nvSpPr>
              <p:cNvPr id="607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8" name="One Hundred Years of Solitude…"/>
              <p:cNvSpPr txBox="1"/>
              <p:nvPr/>
            </p:nvSpPr>
            <p:spPr>
              <a:xfrm>
                <a:off x="0" y="0"/>
                <a:ext cx="3800079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One Hundred Years of Solitude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--Gabriel Garcia Marquez</a:t>
                </a:r>
              </a:p>
            </p:txBody>
          </p:sp>
        </p:grpSp>
      </p:grpSp>
      <p:sp>
        <p:nvSpPr>
          <p:cNvPr id="611" name="didactic."/>
          <p:cNvSpPr/>
          <p:nvPr/>
        </p:nvSpPr>
        <p:spPr>
          <a:xfrm>
            <a:off x="1476374" y="4581524"/>
            <a:ext cx="10536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didactic.</a:t>
            </a:r>
          </a:p>
        </p:txBody>
      </p:sp>
      <p:grpSp>
        <p:nvGrpSpPr>
          <p:cNvPr id="616" name="Group"/>
          <p:cNvGrpSpPr/>
          <p:nvPr/>
        </p:nvGrpSpPr>
        <p:grpSpPr>
          <a:xfrm>
            <a:off x="755648" y="4149723"/>
            <a:ext cx="7504708" cy="1033216"/>
            <a:chOff x="0" y="0"/>
            <a:chExt cx="7504707" cy="1033215"/>
          </a:xfrm>
        </p:grpSpPr>
        <p:grpSp>
          <p:nvGrpSpPr>
            <p:cNvPr id="614" name="Group"/>
            <p:cNvGrpSpPr/>
            <p:nvPr/>
          </p:nvGrpSpPr>
          <p:grpSpPr>
            <a:xfrm>
              <a:off x="0" y="0"/>
              <a:ext cx="7504708" cy="761755"/>
              <a:chOff x="0" y="0"/>
              <a:chExt cx="7504707" cy="761754"/>
            </a:xfrm>
          </p:grpSpPr>
          <p:sp>
            <p:nvSpPr>
              <p:cNvPr id="612" name="Monsieur the Principal thinks my thesis aught to be dogmatic"/>
              <p:cNvSpPr/>
              <p:nvPr/>
            </p:nvSpPr>
            <p:spPr>
              <a:xfrm>
                <a:off x="-1" y="-1"/>
                <a:ext cx="7504709" cy="329953"/>
              </a:xfrm>
              <a:prstGeom prst="rect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Monsieur the Principal thinks my thesis aught to be dogmatic</a:t>
                </a:r>
              </a:p>
            </p:txBody>
          </p:sp>
          <p:sp>
            <p:nvSpPr>
              <p:cNvPr id="613" name="and"/>
              <p:cNvSpPr/>
              <p:nvPr/>
            </p:nvSpPr>
            <p:spPr>
              <a:xfrm>
                <a:off x="0" y="431802"/>
                <a:ext cx="528985" cy="329953"/>
              </a:xfrm>
              <a:prstGeom prst="rect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and </a:t>
                </a:r>
              </a:p>
            </p:txBody>
          </p:sp>
        </p:grpSp>
        <p:sp>
          <p:nvSpPr>
            <p:cNvPr id="615" name="The Three Musketeers…"/>
            <p:cNvSpPr/>
            <p:nvPr/>
          </p:nvSpPr>
          <p:spPr>
            <a:xfrm>
              <a:off x="2879726" y="360363"/>
              <a:ext cx="271006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Three Musketeers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--Alexander Dumas</a:t>
              </a:r>
            </a:p>
          </p:txBody>
        </p:sp>
      </p:grpSp>
      <p:sp>
        <p:nvSpPr>
          <p:cNvPr id="617" name="didactic"/>
          <p:cNvSpPr/>
          <p:nvPr/>
        </p:nvSpPr>
        <p:spPr>
          <a:xfrm>
            <a:off x="2051049" y="5949949"/>
            <a:ext cx="9774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didactic</a:t>
            </a:r>
          </a:p>
        </p:txBody>
      </p:sp>
      <p:grpSp>
        <p:nvGrpSpPr>
          <p:cNvPr id="623" name="Group"/>
          <p:cNvGrpSpPr/>
          <p:nvPr/>
        </p:nvGrpSpPr>
        <p:grpSpPr>
          <a:xfrm>
            <a:off x="250824" y="5124448"/>
            <a:ext cx="8264526" cy="1606305"/>
            <a:chOff x="0" y="0"/>
            <a:chExt cx="8264526" cy="1606304"/>
          </a:xfrm>
        </p:grpSpPr>
        <p:sp>
          <p:nvSpPr>
            <p:cNvPr id="618" name="Zen and the Art of Motorcycle Maintenance –Robert M. Pirsig"/>
            <p:cNvSpPr/>
            <p:nvPr/>
          </p:nvSpPr>
          <p:spPr>
            <a:xfrm>
              <a:off x="92074" y="1276352"/>
              <a:ext cx="7993065" cy="3299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Zen and the Art of Motorcycle Maintenance</a:t>
              </a:r>
              <a:r>
                <a:rPr i="0"/>
                <a:t> –Robert M. Pirsig</a:t>
              </a:r>
            </a:p>
          </p:txBody>
        </p:sp>
        <p:sp>
          <p:nvSpPr>
            <p:cNvPr id="619" name="He could think of no possible way he could tell them what they"/>
            <p:cNvSpPr/>
            <p:nvPr/>
          </p:nvSpPr>
          <p:spPr>
            <a:xfrm>
              <a:off x="0" y="0"/>
              <a:ext cx="826452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could think of no possible way he could tell them what they</a:t>
              </a:r>
            </a:p>
          </p:txBody>
        </p:sp>
        <p:sp>
          <p:nvSpPr>
            <p:cNvPr id="620" name="should work toward without falling back into the trap of"/>
            <p:cNvSpPr/>
            <p:nvPr/>
          </p:nvSpPr>
          <p:spPr>
            <a:xfrm>
              <a:off x="20636" y="484187"/>
              <a:ext cx="686087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should work toward without falling back into the trap of</a:t>
              </a:r>
            </a:p>
          </p:txBody>
        </p:sp>
        <p:sp>
          <p:nvSpPr>
            <p:cNvPr id="621" name="authoritarian,"/>
            <p:cNvSpPr/>
            <p:nvPr/>
          </p:nvSpPr>
          <p:spPr>
            <a:xfrm>
              <a:off x="-1" y="865189"/>
              <a:ext cx="17222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authoritarian, </a:t>
              </a:r>
            </a:p>
          </p:txBody>
        </p:sp>
        <p:sp>
          <p:nvSpPr>
            <p:cNvPr id="622" name="thinking."/>
            <p:cNvSpPr/>
            <p:nvPr/>
          </p:nvSpPr>
          <p:spPr>
            <a:xfrm>
              <a:off x="3024187" y="865189"/>
              <a:ext cx="110495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thinking.</a:t>
              </a:r>
            </a:p>
          </p:txBody>
        </p:sp>
      </p:grpSp>
      <p:sp>
        <p:nvSpPr>
          <p:cNvPr id="624" name="Any form of the word “didactic” will appear once in every 3,784 pages of text."/>
          <p:cNvSpPr txBox="1"/>
          <p:nvPr/>
        </p:nvSpPr>
        <p:spPr>
          <a:xfrm>
            <a:off x="2124075" y="1773235"/>
            <a:ext cx="6551613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“didactic” will appear once in every 3,784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6" grpId="10"/>
      <p:bldP build="whole" bldLvl="1" animBg="1" rev="0" advAuto="0" spid="611" grpId="11"/>
      <p:bldP build="whole" bldLvl="1" animBg="1" rev="0" advAuto="0" spid="623" grpId="13"/>
      <p:bldP build="whole" bldLvl="1" animBg="1" rev="0" advAuto="0" spid="590" grpId="14"/>
      <p:bldP build="whole" bldLvl="1" animBg="1" rev="0" advAuto="0" spid="596" grpId="1"/>
      <p:bldP build="whole" bldLvl="1" animBg="1" rev="0" advAuto="0" spid="597" grpId="4"/>
      <p:bldP build="whole" bldLvl="1" animBg="1" rev="0" advAuto="0" spid="596" grpId="2"/>
      <p:bldP build="whole" bldLvl="1" animBg="1" rev="0" advAuto="0" spid="597" grpId="7"/>
      <p:bldP build="whole" bldLvl="1" animBg="1" rev="0" advAuto="0" spid="617" grpId="12"/>
      <p:bldP build="whole" bldLvl="1" animBg="1" rev="0" advAuto="0" spid="610" grpId="5"/>
      <p:bldP build="whole" bldLvl="1" animBg="1" rev="0" advAuto="0" spid="591" grpId="3"/>
      <p:bldP build="whole" bldLvl="1" animBg="1" rev="0" advAuto="0" spid="610" grpId="6"/>
      <p:bldP build="whole" bldLvl="1" animBg="1" rev="0" advAuto="0" spid="611" grpId="8"/>
      <p:bldP build="whole" bldLvl="1" animBg="1" rev="0" advAuto="0" spid="616" grpId="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" name="Group"/>
          <p:cNvGrpSpPr/>
          <p:nvPr/>
        </p:nvGrpSpPr>
        <p:grpSpPr>
          <a:xfrm>
            <a:off x="755647" y="188910"/>
            <a:ext cx="8292612" cy="2224790"/>
            <a:chOff x="0" y="0"/>
            <a:chExt cx="8292611" cy="2224789"/>
          </a:xfrm>
        </p:grpSpPr>
        <p:sp>
          <p:nvSpPr>
            <p:cNvPr id="626" name="Undulate: to move in a slow, waving motion"/>
            <p:cNvSpPr txBox="1"/>
            <p:nvPr/>
          </p:nvSpPr>
          <p:spPr>
            <a:xfrm>
              <a:off x="0" y="0"/>
              <a:ext cx="5519248" cy="4213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Undulate: to move in a slow, waving motion</a:t>
              </a:r>
            </a:p>
          </p:txBody>
        </p:sp>
        <p:sp>
          <p:nvSpPr>
            <p:cNvPr id="627" name="syn: unstable, unpredictable, combative…"/>
            <p:cNvSpPr txBox="1"/>
            <p:nvPr/>
          </p:nvSpPr>
          <p:spPr>
            <a:xfrm>
              <a:off x="2649539" y="431801"/>
              <a:ext cx="5643073" cy="1792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unstable, unpredictable, combative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</a:t>
              </a:r>
              <a:r>
                <a:rPr u="none"/>
                <a:t>: placid, stable, predictable, docile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</a:t>
              </a:r>
              <a:r>
                <a:rPr u="none"/>
                <a:t>: N: undulation; 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undulate, undulates, undulated, undulating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Adj: Adv:00</a:t>
              </a:r>
            </a:p>
          </p:txBody>
        </p:sp>
      </p:grpSp>
      <p:pic>
        <p:nvPicPr>
          <p:cNvPr id="629" name="image20.jpeg" descr="image2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20712"/>
            <a:ext cx="3486150" cy="1314451"/>
          </a:xfrm>
          <a:prstGeom prst="rect">
            <a:avLst/>
          </a:prstGeom>
          <a:ln w="12700">
            <a:miter lim="400000"/>
          </a:ln>
        </p:spPr>
      </p:pic>
      <p:sp>
        <p:nvSpPr>
          <p:cNvPr id="630" name="undulating"/>
          <p:cNvSpPr/>
          <p:nvPr/>
        </p:nvSpPr>
        <p:spPr>
          <a:xfrm>
            <a:off x="5795962" y="2565399"/>
            <a:ext cx="131643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undulating</a:t>
            </a:r>
          </a:p>
        </p:txBody>
      </p:sp>
      <p:grpSp>
        <p:nvGrpSpPr>
          <p:cNvPr id="635" name="Group"/>
          <p:cNvGrpSpPr/>
          <p:nvPr/>
        </p:nvGrpSpPr>
        <p:grpSpPr>
          <a:xfrm>
            <a:off x="879473" y="2584449"/>
            <a:ext cx="7276310" cy="1106240"/>
            <a:chOff x="0" y="0"/>
            <a:chExt cx="7276309" cy="1106239"/>
          </a:xfrm>
        </p:grpSpPr>
        <p:sp>
          <p:nvSpPr>
            <p:cNvPr id="631" name="Below, the surface of the water was an"/>
            <p:cNvSpPr/>
            <p:nvPr/>
          </p:nvSpPr>
          <p:spPr>
            <a:xfrm>
              <a:off x="0" y="-1"/>
              <a:ext cx="471537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Below, the surface of the water was an</a:t>
              </a:r>
            </a:p>
          </p:txBody>
        </p:sp>
        <p:sp>
          <p:nvSpPr>
            <p:cNvPr id="632" name="mirror"/>
            <p:cNvSpPr/>
            <p:nvPr/>
          </p:nvSpPr>
          <p:spPr>
            <a:xfrm>
              <a:off x="6408740" y="-1"/>
              <a:ext cx="86757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mirror </a:t>
              </a:r>
            </a:p>
          </p:txBody>
        </p:sp>
        <p:sp>
          <p:nvSpPr>
            <p:cNvPr id="633" name="of brightness."/>
            <p:cNvSpPr/>
            <p:nvPr/>
          </p:nvSpPr>
          <p:spPr>
            <a:xfrm>
              <a:off x="92075" y="557212"/>
              <a:ext cx="167198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brightness.</a:t>
              </a:r>
            </a:p>
          </p:txBody>
        </p:sp>
        <p:sp>
          <p:nvSpPr>
            <p:cNvPr id="634" name="The Pearl…"/>
            <p:cNvSpPr/>
            <p:nvPr/>
          </p:nvSpPr>
          <p:spPr>
            <a:xfrm>
              <a:off x="2160587" y="433387"/>
              <a:ext cx="239554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Pearl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--John Steinbeck </a:t>
              </a:r>
            </a:p>
          </p:txBody>
        </p:sp>
      </p:grpSp>
      <p:sp>
        <p:nvSpPr>
          <p:cNvPr id="636" name="undulating,"/>
          <p:cNvSpPr/>
          <p:nvPr/>
        </p:nvSpPr>
        <p:spPr>
          <a:xfrm>
            <a:off x="5272087" y="3952874"/>
            <a:ext cx="146883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undulating, </a:t>
            </a:r>
          </a:p>
        </p:txBody>
      </p:sp>
      <p:grpSp>
        <p:nvGrpSpPr>
          <p:cNvPr id="641" name="Group"/>
          <p:cNvGrpSpPr/>
          <p:nvPr/>
        </p:nvGrpSpPr>
        <p:grpSpPr>
          <a:xfrm>
            <a:off x="879473" y="3933823"/>
            <a:ext cx="7691141" cy="1896817"/>
            <a:chOff x="0" y="0"/>
            <a:chExt cx="7691139" cy="1896816"/>
          </a:xfrm>
        </p:grpSpPr>
        <p:sp>
          <p:nvSpPr>
            <p:cNvPr id="637" name="A silver ring fish floated by them,"/>
            <p:cNvSpPr/>
            <p:nvPr/>
          </p:nvSpPr>
          <p:spPr>
            <a:xfrm>
              <a:off x="-1" y="19050"/>
              <a:ext cx="421144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 silver ring fish floated by them, </a:t>
              </a:r>
            </a:p>
          </p:txBody>
        </p:sp>
        <p:sp>
          <p:nvSpPr>
            <p:cNvPr id="638" name="and closing"/>
            <p:cNvSpPr/>
            <p:nvPr/>
          </p:nvSpPr>
          <p:spPr>
            <a:xfrm>
              <a:off x="5997575" y="0"/>
              <a:ext cx="140945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closing</a:t>
              </a:r>
            </a:p>
          </p:txBody>
        </p:sp>
        <p:sp>
          <p:nvSpPr>
            <p:cNvPr id="639" name="like an iris, instantly, around food particles, to assimilate them."/>
            <p:cNvSpPr/>
            <p:nvPr/>
          </p:nvSpPr>
          <p:spPr>
            <a:xfrm>
              <a:off x="20637" y="647700"/>
              <a:ext cx="767050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like an iris, instantly, around food particles, to assimilate them.</a:t>
              </a:r>
            </a:p>
          </p:txBody>
        </p:sp>
        <p:sp>
          <p:nvSpPr>
            <p:cNvPr id="640" name="The Martian Chronicles…"/>
            <p:cNvSpPr/>
            <p:nvPr/>
          </p:nvSpPr>
          <p:spPr>
            <a:xfrm>
              <a:off x="4197350" y="1223964"/>
              <a:ext cx="294774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Martian Chronicles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--Ray Bradbury</a:t>
              </a:r>
            </a:p>
          </p:txBody>
        </p:sp>
      </p:grpSp>
      <p:sp>
        <p:nvSpPr>
          <p:cNvPr id="642" name="undulated"/>
          <p:cNvSpPr/>
          <p:nvPr/>
        </p:nvSpPr>
        <p:spPr>
          <a:xfrm>
            <a:off x="2916235" y="5157787"/>
            <a:ext cx="121463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undulated</a:t>
            </a:r>
          </a:p>
        </p:txBody>
      </p:sp>
      <p:grpSp>
        <p:nvGrpSpPr>
          <p:cNvPr id="652" name="Group"/>
          <p:cNvGrpSpPr/>
          <p:nvPr/>
        </p:nvGrpSpPr>
        <p:grpSpPr>
          <a:xfrm>
            <a:off x="900110" y="5084762"/>
            <a:ext cx="6461028" cy="1722439"/>
            <a:chOff x="0" y="0"/>
            <a:chExt cx="6461026" cy="1722438"/>
          </a:xfrm>
        </p:grpSpPr>
        <p:grpSp>
          <p:nvGrpSpPr>
            <p:cNvPr id="645" name="Ripples of cold"/>
            <p:cNvGrpSpPr/>
            <p:nvPr/>
          </p:nvGrpSpPr>
          <p:grpSpPr>
            <a:xfrm>
              <a:off x="0" y="73025"/>
              <a:ext cx="1875136" cy="1270002"/>
              <a:chOff x="0" y="0"/>
              <a:chExt cx="1875135" cy="1270001"/>
            </a:xfrm>
          </p:grpSpPr>
          <p:sp>
            <p:nvSpPr>
              <p:cNvPr id="643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4" name="Ripples of cold"/>
              <p:cNvSpPr txBox="1"/>
              <p:nvPr/>
            </p:nvSpPr>
            <p:spPr>
              <a:xfrm>
                <a:off x="0" y="0"/>
                <a:ext cx="1875136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Ripples of cold</a:t>
                </a:r>
              </a:p>
            </p:txBody>
          </p:sp>
        </p:grpSp>
        <p:grpSp>
          <p:nvGrpSpPr>
            <p:cNvPr id="648" name="over Harry’s skin."/>
            <p:cNvGrpSpPr/>
            <p:nvPr/>
          </p:nvGrpSpPr>
          <p:grpSpPr>
            <a:xfrm>
              <a:off x="3384551" y="0"/>
              <a:ext cx="2205088" cy="1270001"/>
              <a:chOff x="0" y="0"/>
              <a:chExt cx="2205087" cy="1270000"/>
            </a:xfrm>
          </p:grpSpPr>
          <p:sp>
            <p:nvSpPr>
              <p:cNvPr id="646" name="Line"/>
              <p:cNvSpPr/>
              <p:nvPr/>
            </p:nvSpPr>
            <p:spPr>
              <a:xfrm>
                <a:off x="0" y="-1"/>
                <a:ext cx="1270002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7" name="over Harry’s skin."/>
              <p:cNvSpPr txBox="1"/>
              <p:nvPr/>
            </p:nvSpPr>
            <p:spPr>
              <a:xfrm>
                <a:off x="0" y="0"/>
                <a:ext cx="2205088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over Harry’s skin.</a:t>
                </a:r>
              </a:p>
            </p:txBody>
          </p:sp>
        </p:grpSp>
        <p:grpSp>
          <p:nvGrpSpPr>
            <p:cNvPr id="651" name="HP and the Deathly Hollows…"/>
            <p:cNvGrpSpPr/>
            <p:nvPr/>
          </p:nvGrpSpPr>
          <p:grpSpPr>
            <a:xfrm>
              <a:off x="2932113" y="452437"/>
              <a:ext cx="3528914" cy="1270002"/>
              <a:chOff x="0" y="0"/>
              <a:chExt cx="3528913" cy="1270001"/>
            </a:xfrm>
          </p:grpSpPr>
          <p:sp>
            <p:nvSpPr>
              <p:cNvPr id="649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0" name="HP and the Deathly Hollows…"/>
              <p:cNvSpPr txBox="1"/>
              <p:nvPr/>
            </p:nvSpPr>
            <p:spPr>
              <a:xfrm>
                <a:off x="0" y="0"/>
                <a:ext cx="3528914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HP and the Deathly Hollows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--J.K. Rowling</a:t>
                </a:r>
              </a:p>
            </p:txBody>
          </p:sp>
        </p:grpSp>
      </p:grpSp>
      <p:sp>
        <p:nvSpPr>
          <p:cNvPr id="653" name="undulating"/>
          <p:cNvSpPr/>
          <p:nvPr/>
        </p:nvSpPr>
        <p:spPr>
          <a:xfrm>
            <a:off x="684212" y="6021387"/>
            <a:ext cx="131643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undulating</a:t>
            </a:r>
          </a:p>
        </p:txBody>
      </p:sp>
      <p:grpSp>
        <p:nvGrpSpPr>
          <p:cNvPr id="657" name="Group"/>
          <p:cNvGrpSpPr/>
          <p:nvPr/>
        </p:nvGrpSpPr>
        <p:grpSpPr>
          <a:xfrm>
            <a:off x="663574" y="5610223"/>
            <a:ext cx="6810425" cy="1104653"/>
            <a:chOff x="0" y="0"/>
            <a:chExt cx="6810424" cy="1104652"/>
          </a:xfrm>
        </p:grpSpPr>
        <p:sp>
          <p:nvSpPr>
            <p:cNvPr id="654" name="Fighting exhaustion, the two climbers  continued up the"/>
            <p:cNvSpPr/>
            <p:nvPr/>
          </p:nvSpPr>
          <p:spPr>
            <a:xfrm>
              <a:off x="0" y="0"/>
              <a:ext cx="681042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Fighting exhaustion, the two climbers  continued up the</a:t>
              </a:r>
            </a:p>
          </p:txBody>
        </p:sp>
        <p:sp>
          <p:nvSpPr>
            <p:cNvPr id="655" name="ridge above."/>
            <p:cNvSpPr/>
            <p:nvPr/>
          </p:nvSpPr>
          <p:spPr>
            <a:xfrm>
              <a:off x="1512887" y="358775"/>
              <a:ext cx="151913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ridge above.</a:t>
              </a:r>
            </a:p>
          </p:txBody>
        </p:sp>
        <p:sp>
          <p:nvSpPr>
            <p:cNvPr id="656" name="Into Thin Air…"/>
            <p:cNvSpPr/>
            <p:nvPr/>
          </p:nvSpPr>
          <p:spPr>
            <a:xfrm>
              <a:off x="3168650" y="431800"/>
              <a:ext cx="200149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Into Thin Air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--Jon Krakauer</a:t>
              </a:r>
            </a:p>
          </p:txBody>
        </p:sp>
      </p:grpSp>
      <p:sp>
        <p:nvSpPr>
          <p:cNvPr id="658" name="Any form of the word “undulating will appear once in every 1,051 pages of text."/>
          <p:cNvSpPr txBox="1"/>
          <p:nvPr/>
        </p:nvSpPr>
        <p:spPr>
          <a:xfrm>
            <a:off x="900112" y="6451600"/>
            <a:ext cx="7416801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“undulating will appear once in every 1,051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2" grpId="8"/>
      <p:bldP build="whole" bldLvl="1" animBg="1" rev="0" advAuto="0" spid="642" grpId="11"/>
      <p:bldP build="whole" bldLvl="1" animBg="1" rev="0" advAuto="0" spid="628" grpId="14"/>
      <p:bldP build="whole" bldLvl="1" animBg="1" rev="0" advAuto="0" spid="641" grpId="5"/>
      <p:bldP build="whole" bldLvl="1" animBg="1" rev="0" advAuto="0" spid="641" grpId="6"/>
      <p:bldP build="whole" bldLvl="1" animBg="1" rev="0" advAuto="0" spid="630" grpId="3"/>
      <p:bldP build="whole" bldLvl="1" animBg="1" rev="0" advAuto="0" spid="635" grpId="1"/>
      <p:bldP build="whole" bldLvl="1" animBg="1" rev="0" advAuto="0" spid="635" grpId="2"/>
      <p:bldP build="whole" bldLvl="1" animBg="1" rev="0" advAuto="0" spid="657" grpId="13"/>
      <p:bldP build="whole" bldLvl="1" animBg="1" rev="0" advAuto="0" spid="636" grpId="4"/>
      <p:bldP build="whole" bldLvl="1" animBg="1" rev="0" advAuto="0" spid="652" grpId="9"/>
      <p:bldP build="whole" bldLvl="1" animBg="1" rev="0" advAuto="0" spid="652" grpId="10"/>
      <p:bldP build="whole" bldLvl="1" animBg="1" rev="0" advAuto="0" spid="636" grpId="7"/>
      <p:bldP build="whole" bldLvl="1" animBg="1" rev="0" advAuto="0" spid="653" grpId="1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magistrate,"/>
          <p:cNvSpPr/>
          <p:nvPr/>
        </p:nvSpPr>
        <p:spPr>
          <a:xfrm>
            <a:off x="3995737" y="2420935"/>
            <a:ext cx="16557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magistrate,</a:t>
            </a:r>
          </a:p>
        </p:txBody>
      </p:sp>
      <p:sp>
        <p:nvSpPr>
          <p:cNvPr id="61" name="magistrate"/>
          <p:cNvSpPr/>
          <p:nvPr/>
        </p:nvSpPr>
        <p:spPr>
          <a:xfrm>
            <a:off x="3278980" y="4868862"/>
            <a:ext cx="128220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magistrate</a:t>
            </a:r>
          </a:p>
        </p:txBody>
      </p:sp>
      <p:grpSp>
        <p:nvGrpSpPr>
          <p:cNvPr id="66" name="Group"/>
          <p:cNvGrpSpPr/>
          <p:nvPr/>
        </p:nvGrpSpPr>
        <p:grpSpPr>
          <a:xfrm>
            <a:off x="900110" y="2420935"/>
            <a:ext cx="8243892" cy="1176091"/>
            <a:chOff x="0" y="0"/>
            <a:chExt cx="8243890" cy="1176089"/>
          </a:xfrm>
        </p:grpSpPr>
        <p:sp>
          <p:nvSpPr>
            <p:cNvPr id="62" name="A Soldier of the Great War…"/>
            <p:cNvSpPr/>
            <p:nvPr/>
          </p:nvSpPr>
          <p:spPr>
            <a:xfrm>
              <a:off x="2808287" y="503237"/>
              <a:ext cx="326102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 Soldier of the Great War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--Mark Helprin</a:t>
              </a:r>
            </a:p>
          </p:txBody>
        </p:sp>
        <p:sp>
          <p:nvSpPr>
            <p:cNvPr id="63" name="Before the war I was a"/>
            <p:cNvSpPr/>
            <p:nvPr/>
          </p:nvSpPr>
          <p:spPr>
            <a:xfrm>
              <a:off x="-1" y="0"/>
              <a:ext cx="309562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Before the war I was a</a:t>
              </a:r>
            </a:p>
          </p:txBody>
        </p:sp>
        <p:sp>
          <p:nvSpPr>
            <p:cNvPr id="64" name="kind of problem."/>
            <p:cNvSpPr/>
            <p:nvPr/>
          </p:nvSpPr>
          <p:spPr>
            <a:xfrm>
              <a:off x="-1" y="503237"/>
              <a:ext cx="273526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kind of problem.</a:t>
              </a:r>
            </a:p>
          </p:txBody>
        </p:sp>
        <p:sp>
          <p:nvSpPr>
            <p:cNvPr id="65" name="and I used to work on this"/>
            <p:cNvSpPr/>
            <p:nvPr/>
          </p:nvSpPr>
          <p:spPr>
            <a:xfrm>
              <a:off x="4751387" y="0"/>
              <a:ext cx="3492504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I used to work on this</a:t>
              </a:r>
            </a:p>
          </p:txBody>
        </p:sp>
      </p:grpSp>
      <p:pic>
        <p:nvPicPr>
          <p:cNvPr id="67" name="image2.jpeg" descr="image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" name="Group"/>
          <p:cNvGrpSpPr/>
          <p:nvPr/>
        </p:nvGrpSpPr>
        <p:grpSpPr>
          <a:xfrm>
            <a:off x="2411411" y="-1"/>
            <a:ext cx="4148436" cy="1293565"/>
            <a:chOff x="0" y="0"/>
            <a:chExt cx="4148435" cy="1293564"/>
          </a:xfrm>
        </p:grpSpPr>
        <p:sp>
          <p:nvSpPr>
            <p:cNvPr id="68" name="Magistrate: judge"/>
            <p:cNvSpPr/>
            <p:nvPr/>
          </p:nvSpPr>
          <p:spPr>
            <a:xfrm>
              <a:off x="0" y="0"/>
              <a:ext cx="2154188" cy="329952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Magistrate: judge</a:t>
              </a:r>
            </a:p>
          </p:txBody>
        </p:sp>
        <p:sp>
          <p:nvSpPr>
            <p:cNvPr id="69" name="Relatives: mag: big, great in size…"/>
            <p:cNvSpPr/>
            <p:nvPr/>
          </p:nvSpPr>
          <p:spPr>
            <a:xfrm>
              <a:off x="73025" y="620712"/>
              <a:ext cx="4075411" cy="6728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Relatives: mag: big, great in size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majestic, magnificent, magnitude</a:t>
              </a:r>
            </a:p>
          </p:txBody>
        </p:sp>
      </p:grpSp>
      <p:grpSp>
        <p:nvGrpSpPr>
          <p:cNvPr id="84" name="Group"/>
          <p:cNvGrpSpPr/>
          <p:nvPr/>
        </p:nvGrpSpPr>
        <p:grpSpPr>
          <a:xfrm>
            <a:off x="763785" y="4868862"/>
            <a:ext cx="7616430" cy="1701802"/>
            <a:chOff x="0" y="0"/>
            <a:chExt cx="7616428" cy="1701801"/>
          </a:xfrm>
        </p:grpSpPr>
        <p:grpSp>
          <p:nvGrpSpPr>
            <p:cNvPr id="75" name="I have been named"/>
            <p:cNvGrpSpPr/>
            <p:nvPr/>
          </p:nvGrpSpPr>
          <p:grpSpPr>
            <a:xfrm>
              <a:off x="0" y="-1"/>
              <a:ext cx="2590801" cy="329953"/>
              <a:chOff x="0" y="0"/>
              <a:chExt cx="2590800" cy="329951"/>
            </a:xfrm>
          </p:grpSpPr>
          <p:grpSp>
            <p:nvGrpSpPr>
              <p:cNvPr id="73" name="Group"/>
              <p:cNvGrpSpPr/>
              <p:nvPr/>
            </p:nvGrpSpPr>
            <p:grpSpPr>
              <a:xfrm>
                <a:off x="0" y="-1"/>
                <a:ext cx="2590801" cy="2"/>
                <a:chOff x="0" y="0"/>
                <a:chExt cx="2590800" cy="0"/>
              </a:xfrm>
            </p:grpSpPr>
            <p:sp>
              <p:nvSpPr>
                <p:cNvPr id="71" name="Line"/>
                <p:cNvSpPr/>
                <p:nvPr/>
              </p:nvSpPr>
              <p:spPr>
                <a:xfrm>
                  <a:off x="0" y="0"/>
                  <a:ext cx="259080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2" name="Line"/>
                <p:cNvSpPr/>
                <p:nvPr/>
              </p:nvSpPr>
              <p:spPr>
                <a:xfrm flipH="1" flipV="1">
                  <a:off x="0" y="0"/>
                  <a:ext cx="259080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74" name="I have been named"/>
              <p:cNvSpPr txBox="1"/>
              <p:nvPr/>
            </p:nvSpPr>
            <p:spPr>
              <a:xfrm>
                <a:off x="0" y="0"/>
                <a:ext cx="2590800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 I have been named</a:t>
                </a:r>
              </a:p>
            </p:txBody>
          </p:sp>
        </p:grpSp>
        <p:grpSp>
          <p:nvGrpSpPr>
            <p:cNvPr id="80" name="of this town."/>
            <p:cNvGrpSpPr/>
            <p:nvPr/>
          </p:nvGrpSpPr>
          <p:grpSpPr>
            <a:xfrm>
              <a:off x="4103687" y="-1"/>
              <a:ext cx="2159004" cy="329953"/>
              <a:chOff x="0" y="0"/>
              <a:chExt cx="2159002" cy="329951"/>
            </a:xfrm>
          </p:grpSpPr>
          <p:grpSp>
            <p:nvGrpSpPr>
              <p:cNvPr id="78" name="Group"/>
              <p:cNvGrpSpPr/>
              <p:nvPr/>
            </p:nvGrpSpPr>
            <p:grpSpPr>
              <a:xfrm>
                <a:off x="0" y="-1"/>
                <a:ext cx="2159003" cy="1"/>
                <a:chOff x="0" y="0"/>
                <a:chExt cx="2159002" cy="0"/>
              </a:xfrm>
            </p:grpSpPr>
            <p:sp>
              <p:nvSpPr>
                <p:cNvPr id="76" name="Line"/>
                <p:cNvSpPr/>
                <p:nvPr/>
              </p:nvSpPr>
              <p:spPr>
                <a:xfrm>
                  <a:off x="0" y="0"/>
                  <a:ext cx="215900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7" name="Line"/>
                <p:cNvSpPr/>
                <p:nvPr/>
              </p:nvSpPr>
              <p:spPr>
                <a:xfrm flipH="1" flipV="1">
                  <a:off x="0" y="0"/>
                  <a:ext cx="215900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79" name="of this town."/>
              <p:cNvSpPr txBox="1"/>
              <p:nvPr/>
            </p:nvSpPr>
            <p:spPr>
              <a:xfrm>
                <a:off x="0" y="0"/>
                <a:ext cx="2159002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of this town.</a:t>
                </a:r>
              </a:p>
            </p:txBody>
          </p:sp>
        </p:grpSp>
        <p:grpSp>
          <p:nvGrpSpPr>
            <p:cNvPr id="83" name="One Hundred Years of Solitude…"/>
            <p:cNvGrpSpPr/>
            <p:nvPr/>
          </p:nvGrpSpPr>
          <p:grpSpPr>
            <a:xfrm>
              <a:off x="3816350" y="431800"/>
              <a:ext cx="3800079" cy="1270002"/>
              <a:chOff x="0" y="0"/>
              <a:chExt cx="3800078" cy="1270001"/>
            </a:xfrm>
          </p:grpSpPr>
          <p:sp>
            <p:nvSpPr>
              <p:cNvPr id="81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2" name="One Hundred Years of Solitude…"/>
              <p:cNvSpPr txBox="1"/>
              <p:nvPr/>
            </p:nvSpPr>
            <p:spPr>
              <a:xfrm>
                <a:off x="0" y="0"/>
                <a:ext cx="3800079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One Hundred Years of Solitude</a:t>
                </a:r>
              </a:p>
              <a:p>
                <a:pPr>
                  <a:defRPr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--Gabriel Garcia Marquez</a:t>
                </a:r>
              </a:p>
            </p:txBody>
          </p:sp>
        </p:grpSp>
      </p:grpSp>
      <p:sp>
        <p:nvSpPr>
          <p:cNvPr id="85" name="magistrate,"/>
          <p:cNvSpPr/>
          <p:nvPr/>
        </p:nvSpPr>
        <p:spPr>
          <a:xfrm>
            <a:off x="1331911" y="2349499"/>
            <a:ext cx="1584329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magistrate,</a:t>
            </a:r>
          </a:p>
        </p:txBody>
      </p:sp>
      <p:grpSp>
        <p:nvGrpSpPr>
          <p:cNvPr id="104" name="Group"/>
          <p:cNvGrpSpPr/>
          <p:nvPr/>
        </p:nvGrpSpPr>
        <p:grpSpPr>
          <a:xfrm>
            <a:off x="628550" y="1942180"/>
            <a:ext cx="8390138" cy="2278066"/>
            <a:chOff x="0" y="0"/>
            <a:chExt cx="8390136" cy="2278064"/>
          </a:xfrm>
        </p:grpSpPr>
        <p:grpSp>
          <p:nvGrpSpPr>
            <p:cNvPr id="88" name="The Bourne Supremacy…"/>
            <p:cNvGrpSpPr/>
            <p:nvPr/>
          </p:nvGrpSpPr>
          <p:grpSpPr>
            <a:xfrm>
              <a:off x="5527675" y="1008062"/>
              <a:ext cx="2862462" cy="1270003"/>
              <a:chOff x="0" y="0"/>
              <a:chExt cx="2862460" cy="1270002"/>
            </a:xfrm>
          </p:grpSpPr>
          <p:sp>
            <p:nvSpPr>
              <p:cNvPr id="86" name="Line"/>
              <p:cNvSpPr/>
              <p:nvPr/>
            </p:nvSpPr>
            <p:spPr>
              <a:xfrm>
                <a:off x="0" y="0"/>
                <a:ext cx="1270002" cy="1270003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7" name="The Bourne Supremacy…"/>
              <p:cNvSpPr txBox="1"/>
              <p:nvPr/>
            </p:nvSpPr>
            <p:spPr>
              <a:xfrm>
                <a:off x="0" y="0"/>
                <a:ext cx="2862461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The Bourne Supremacy</a:t>
                </a:r>
              </a:p>
              <a:p>
                <a:pPr>
                  <a:defRPr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--Robert Ludlum</a:t>
                </a:r>
              </a:p>
            </p:txBody>
          </p:sp>
        </p:grpSp>
        <p:grpSp>
          <p:nvGrpSpPr>
            <p:cNvPr id="93" name="You told us that when you said you did not care to go before"/>
            <p:cNvGrpSpPr/>
            <p:nvPr/>
          </p:nvGrpSpPr>
          <p:grpSpPr>
            <a:xfrm>
              <a:off x="287336" y="0"/>
              <a:ext cx="7920041" cy="329952"/>
              <a:chOff x="0" y="0"/>
              <a:chExt cx="7920040" cy="329951"/>
            </a:xfrm>
          </p:grpSpPr>
          <p:grpSp>
            <p:nvGrpSpPr>
              <p:cNvPr id="91" name="Group"/>
              <p:cNvGrpSpPr/>
              <p:nvPr/>
            </p:nvGrpSpPr>
            <p:grpSpPr>
              <a:xfrm>
                <a:off x="0" y="0"/>
                <a:ext cx="7920041" cy="1"/>
                <a:chOff x="0" y="0"/>
                <a:chExt cx="7920040" cy="0"/>
              </a:xfrm>
            </p:grpSpPr>
            <p:sp>
              <p:nvSpPr>
                <p:cNvPr id="89" name="Line"/>
                <p:cNvSpPr/>
                <p:nvPr/>
              </p:nvSpPr>
              <p:spPr>
                <a:xfrm>
                  <a:off x="0" y="0"/>
                  <a:ext cx="792004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0" name="Line"/>
                <p:cNvSpPr/>
                <p:nvPr/>
              </p:nvSpPr>
              <p:spPr>
                <a:xfrm flipH="1" flipV="1">
                  <a:off x="0" y="0"/>
                  <a:ext cx="792004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2" name="You told us that when you said you did not care to go before"/>
              <p:cNvSpPr txBox="1"/>
              <p:nvPr/>
            </p:nvSpPr>
            <p:spPr>
              <a:xfrm>
                <a:off x="0" y="0"/>
                <a:ext cx="7920040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You told us that when you said you did not care to go before </a:t>
                </a:r>
              </a:p>
            </p:txBody>
          </p:sp>
        </p:grpSp>
        <p:grpSp>
          <p:nvGrpSpPr>
            <p:cNvPr id="98" name="the"/>
            <p:cNvGrpSpPr/>
            <p:nvPr/>
          </p:nvGrpSpPr>
          <p:grpSpPr>
            <a:xfrm>
              <a:off x="-1" y="433387"/>
              <a:ext cx="792166" cy="1"/>
              <a:chOff x="0" y="0"/>
              <a:chExt cx="792164" cy="0"/>
            </a:xfrm>
          </p:grpSpPr>
          <p:grpSp>
            <p:nvGrpSpPr>
              <p:cNvPr id="96" name="Group"/>
              <p:cNvGrpSpPr/>
              <p:nvPr/>
            </p:nvGrpSpPr>
            <p:grpSpPr>
              <a:xfrm>
                <a:off x="0" y="-1"/>
                <a:ext cx="792165" cy="1"/>
                <a:chOff x="0" y="0"/>
                <a:chExt cx="792164" cy="0"/>
              </a:xfrm>
            </p:grpSpPr>
            <p:sp>
              <p:nvSpPr>
                <p:cNvPr id="94" name="Line"/>
                <p:cNvSpPr/>
                <p:nvPr/>
              </p:nvSpPr>
              <p:spPr>
                <a:xfrm>
                  <a:off x="0" y="0"/>
                  <a:ext cx="7921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5" name="Line"/>
                <p:cNvSpPr/>
                <p:nvPr/>
              </p:nvSpPr>
              <p:spPr>
                <a:xfrm flipH="1" flipV="1">
                  <a:off x="0" y="0"/>
                  <a:ext cx="7921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7" name="the"/>
              <p:cNvSpPr/>
              <p:nvPr/>
            </p:nvSpPr>
            <p:spPr>
              <a:xfrm>
                <a:off x="0" y="0"/>
                <a:ext cx="792164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the </a:t>
                </a:r>
              </a:p>
            </p:txBody>
          </p:sp>
        </p:grpSp>
        <p:grpSp>
          <p:nvGrpSpPr>
            <p:cNvPr id="103" name="to “press charges,” as you put it."/>
            <p:cNvGrpSpPr/>
            <p:nvPr/>
          </p:nvGrpSpPr>
          <p:grpSpPr>
            <a:xfrm>
              <a:off x="2376487" y="433387"/>
              <a:ext cx="4176715" cy="1"/>
              <a:chOff x="0" y="0"/>
              <a:chExt cx="4176714" cy="0"/>
            </a:xfrm>
          </p:grpSpPr>
          <p:grpSp>
            <p:nvGrpSpPr>
              <p:cNvPr id="101" name="Group"/>
              <p:cNvGrpSpPr/>
              <p:nvPr/>
            </p:nvGrpSpPr>
            <p:grpSpPr>
              <a:xfrm>
                <a:off x="0" y="-1"/>
                <a:ext cx="4176715" cy="2"/>
                <a:chOff x="0" y="0"/>
                <a:chExt cx="4176714" cy="0"/>
              </a:xfrm>
            </p:grpSpPr>
            <p:sp>
              <p:nvSpPr>
                <p:cNvPr id="99" name="Line"/>
                <p:cNvSpPr/>
                <p:nvPr/>
              </p:nvSpPr>
              <p:spPr>
                <a:xfrm>
                  <a:off x="0" y="0"/>
                  <a:ext cx="417671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00" name="Line"/>
                <p:cNvSpPr/>
                <p:nvPr/>
              </p:nvSpPr>
              <p:spPr>
                <a:xfrm flipH="1" flipV="1">
                  <a:off x="0" y="0"/>
                  <a:ext cx="417671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02" name="to “press charges,” as you put it."/>
              <p:cNvSpPr/>
              <p:nvPr/>
            </p:nvSpPr>
            <p:spPr>
              <a:xfrm>
                <a:off x="0" y="0"/>
                <a:ext cx="4176715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to “press charges,” as you put it.</a:t>
                </a:r>
              </a:p>
            </p:txBody>
          </p:sp>
        </p:grpSp>
      </p:grpSp>
      <p:sp>
        <p:nvSpPr>
          <p:cNvPr id="105" name="Any form of the word “magistrate” will appear once in every 235 pages of text."/>
          <p:cNvSpPr txBox="1"/>
          <p:nvPr/>
        </p:nvSpPr>
        <p:spPr>
          <a:xfrm>
            <a:off x="1042985" y="6308725"/>
            <a:ext cx="6049967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“magistrate” will appear once in every 235 pages of text.</a:t>
            </a:r>
          </a:p>
        </p:txBody>
      </p:sp>
      <p:sp>
        <p:nvSpPr>
          <p:cNvPr id="106" name="magistrate,"/>
          <p:cNvSpPr/>
          <p:nvPr/>
        </p:nvSpPr>
        <p:spPr>
          <a:xfrm>
            <a:off x="3779837" y="3573462"/>
            <a:ext cx="1584328" cy="32995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magistrate,</a:t>
            </a:r>
            <a:r>
              <a:rPr>
                <a:solidFill>
                  <a:srgbClr val="080808"/>
                </a:solidFill>
              </a:rPr>
              <a:t> </a:t>
            </a:r>
          </a:p>
        </p:txBody>
      </p:sp>
      <p:grpSp>
        <p:nvGrpSpPr>
          <p:cNvPr id="110" name="Group"/>
          <p:cNvGrpSpPr/>
          <p:nvPr/>
        </p:nvGrpSpPr>
        <p:grpSpPr>
          <a:xfrm>
            <a:off x="558103" y="3573462"/>
            <a:ext cx="8353431" cy="1465015"/>
            <a:chOff x="0" y="0"/>
            <a:chExt cx="8353429" cy="1465014"/>
          </a:xfrm>
        </p:grpSpPr>
        <p:sp>
          <p:nvSpPr>
            <p:cNvPr id="107" name="Outcasts United…"/>
            <p:cNvSpPr/>
            <p:nvPr/>
          </p:nvSpPr>
          <p:spPr>
            <a:xfrm>
              <a:off x="3816351" y="792162"/>
              <a:ext cx="295275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Outcasts United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  Warren St. John</a:t>
              </a:r>
            </a:p>
          </p:txBody>
        </p:sp>
        <p:sp>
          <p:nvSpPr>
            <p:cNvPr id="108" name="His mother was a federal"/>
            <p:cNvSpPr/>
            <p:nvPr/>
          </p:nvSpPr>
          <p:spPr>
            <a:xfrm>
              <a:off x="-1" y="0"/>
              <a:ext cx="324009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mother was a federal </a:t>
              </a:r>
            </a:p>
          </p:txBody>
        </p:sp>
        <p:sp>
          <p:nvSpPr>
            <p:cNvPr id="109" name="his father, a law professor."/>
            <p:cNvSpPr/>
            <p:nvPr/>
          </p:nvSpPr>
          <p:spPr>
            <a:xfrm>
              <a:off x="4824413" y="0"/>
              <a:ext cx="352901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father, a law professor.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" grpId="2"/>
      <p:bldP build="whole" bldLvl="1" animBg="1" rev="0" advAuto="0" spid="70" grpId="14"/>
      <p:bldP build="whole" bldLvl="1" animBg="1" rev="0" advAuto="0" spid="106" grpId="4"/>
      <p:bldP build="whole" bldLvl="1" animBg="1" rev="0" advAuto="0" spid="61" grpId="8"/>
      <p:bldP build="whole" bldLvl="1" animBg="1" rev="0" advAuto="0" spid="106" grpId="6"/>
      <p:bldP build="whole" bldLvl="1" animBg="1" rev="0" advAuto="0" spid="61" grpId="11"/>
      <p:bldP build="whole" bldLvl="1" animBg="1" rev="0" advAuto="0" spid="60" grpId="3"/>
      <p:bldP build="whole" bldLvl="1" animBg="1" rev="0" advAuto="0" spid="104" grpId="13"/>
      <p:bldP build="whole" bldLvl="1" animBg="1" rev="0" advAuto="0" spid="84" grpId="9"/>
      <p:bldP build="whole" bldLvl="1" animBg="1" rev="0" advAuto="0" spid="84" grpId="10"/>
      <p:bldP build="whole" bldLvl="1" animBg="1" rev="0" advAuto="0" spid="110" grpId="5"/>
      <p:bldP build="whole" bldLvl="1" animBg="1" rev="0" advAuto="0" spid="110" grpId="7"/>
      <p:bldP build="whole" bldLvl="1" animBg="1" rev="0" advAuto="0" spid="85" grpId="12"/>
      <p:bldP build="whole" bldLvl="1" animBg="1" rev="0" advAuto="0" spid="6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uileless"/>
          <p:cNvSpPr/>
          <p:nvPr/>
        </p:nvSpPr>
        <p:spPr>
          <a:xfrm>
            <a:off x="5292723" y="2636835"/>
            <a:ext cx="107935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guileless</a:t>
            </a:r>
          </a:p>
        </p:txBody>
      </p:sp>
      <p:grpSp>
        <p:nvGrpSpPr>
          <p:cNvPr id="663" name="Group"/>
          <p:cNvGrpSpPr/>
          <p:nvPr/>
        </p:nvGrpSpPr>
        <p:grpSpPr>
          <a:xfrm>
            <a:off x="2484434" y="-2"/>
            <a:ext cx="5942565" cy="2289876"/>
            <a:chOff x="0" y="0"/>
            <a:chExt cx="5942564" cy="2289875"/>
          </a:xfrm>
        </p:grpSpPr>
        <p:sp>
          <p:nvSpPr>
            <p:cNvPr id="661" name="Guileless: without trickery"/>
            <p:cNvSpPr/>
            <p:nvPr/>
          </p:nvSpPr>
          <p:spPr>
            <a:xfrm>
              <a:off x="0" y="0"/>
              <a:ext cx="5400679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Guileless: without trickery </a:t>
              </a:r>
            </a:p>
          </p:txBody>
        </p:sp>
        <p:sp>
          <p:nvSpPr>
            <p:cNvPr id="662" name="syn: sincere, ingenuous, innocent…"/>
            <p:cNvSpPr txBox="1"/>
            <p:nvPr/>
          </p:nvSpPr>
          <p:spPr>
            <a:xfrm>
              <a:off x="50800" y="496887"/>
              <a:ext cx="5891765" cy="1792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sincere, ingenuous, innocent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</a:t>
              </a:r>
              <a:r>
                <a:rPr u="none"/>
                <a:t>: insincere, disingenuous, sly, crafty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Forms: N: guile; V: beguile, beguiles, beguiled,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 beguiling; Adj: 00; Adv: 00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Relatives: gullible, disguise, guise</a:t>
              </a:r>
            </a:p>
          </p:txBody>
        </p:sp>
      </p:grpSp>
      <p:sp>
        <p:nvSpPr>
          <p:cNvPr id="664" name="guileless,"/>
          <p:cNvSpPr/>
          <p:nvPr/>
        </p:nvSpPr>
        <p:spPr>
          <a:xfrm>
            <a:off x="2051049" y="5229224"/>
            <a:ext cx="123175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guileless,</a:t>
            </a:r>
            <a:r>
              <a:rPr>
                <a:solidFill>
                  <a:srgbClr val="EAEAEA"/>
                </a:solidFill>
              </a:rPr>
              <a:t> </a:t>
            </a:r>
          </a:p>
        </p:txBody>
      </p:sp>
      <p:grpSp>
        <p:nvGrpSpPr>
          <p:cNvPr id="669" name="Group"/>
          <p:cNvGrpSpPr/>
          <p:nvPr/>
        </p:nvGrpSpPr>
        <p:grpSpPr>
          <a:xfrm>
            <a:off x="1116011" y="5229223"/>
            <a:ext cx="7142214" cy="1479304"/>
            <a:chOff x="0" y="0"/>
            <a:chExt cx="7142212" cy="1479302"/>
          </a:xfrm>
        </p:grpSpPr>
        <p:sp>
          <p:nvSpPr>
            <p:cNvPr id="665" name="Calm,"/>
            <p:cNvSpPr/>
            <p:nvPr/>
          </p:nvSpPr>
          <p:spPr>
            <a:xfrm>
              <a:off x="-1" y="0"/>
              <a:ext cx="825452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Calm, </a:t>
              </a:r>
            </a:p>
          </p:txBody>
        </p:sp>
        <p:sp>
          <p:nvSpPr>
            <p:cNvPr id="666" name="and sometimes childishly animated, they"/>
            <p:cNvSpPr/>
            <p:nvPr/>
          </p:nvSpPr>
          <p:spPr>
            <a:xfrm>
              <a:off x="2160587" y="0"/>
              <a:ext cx="498162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sometimes childishly animated, they</a:t>
              </a:r>
            </a:p>
          </p:txBody>
        </p:sp>
        <p:sp>
          <p:nvSpPr>
            <p:cNvPr id="667" name="looked like fat fifty-year-olds pretending to be fourteen."/>
            <p:cNvSpPr/>
            <p:nvPr/>
          </p:nvSpPr>
          <p:spPr>
            <a:xfrm>
              <a:off x="71436" y="431800"/>
              <a:ext cx="682828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looked like fat fifty-year-olds pretending to be fourteen.</a:t>
              </a:r>
            </a:p>
          </p:txBody>
        </p:sp>
        <p:sp>
          <p:nvSpPr>
            <p:cNvPr id="668" name="The Unbearable Lightness of Being…"/>
            <p:cNvSpPr/>
            <p:nvPr/>
          </p:nvSpPr>
          <p:spPr>
            <a:xfrm>
              <a:off x="2160587" y="806451"/>
              <a:ext cx="434732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Unbearable Lightness of Being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   --Kundera Milan</a:t>
              </a:r>
            </a:p>
          </p:txBody>
        </p:sp>
      </p:grpSp>
      <p:grpSp>
        <p:nvGrpSpPr>
          <p:cNvPr id="673" name="Group"/>
          <p:cNvGrpSpPr/>
          <p:nvPr/>
        </p:nvGrpSpPr>
        <p:grpSpPr>
          <a:xfrm>
            <a:off x="1116011" y="4005262"/>
            <a:ext cx="6991996" cy="1104653"/>
            <a:chOff x="0" y="0"/>
            <a:chExt cx="6991994" cy="1104652"/>
          </a:xfrm>
        </p:grpSpPr>
        <p:sp>
          <p:nvSpPr>
            <p:cNvPr id="670" name="and innocent."/>
            <p:cNvSpPr/>
            <p:nvPr/>
          </p:nvSpPr>
          <p:spPr>
            <a:xfrm>
              <a:off x="1368425" y="360362"/>
              <a:ext cx="165472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innocent.</a:t>
              </a:r>
            </a:p>
          </p:txBody>
        </p:sp>
        <p:sp>
          <p:nvSpPr>
            <p:cNvPr id="671" name="The Joy Luck Club…"/>
            <p:cNvSpPr/>
            <p:nvPr/>
          </p:nvSpPr>
          <p:spPr>
            <a:xfrm>
              <a:off x="3168649" y="431800"/>
              <a:ext cx="230673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Joy Luck Club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--Amy Tan</a:t>
              </a:r>
            </a:p>
          </p:txBody>
        </p:sp>
        <p:sp>
          <p:nvSpPr>
            <p:cNvPr id="672" name="With her smooth face, she looked like a young girl, frail,"/>
            <p:cNvSpPr/>
            <p:nvPr/>
          </p:nvSpPr>
          <p:spPr>
            <a:xfrm>
              <a:off x="-1" y="-1"/>
              <a:ext cx="699199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With her smooth face, she looked like a young girl, frail, </a:t>
              </a:r>
            </a:p>
          </p:txBody>
        </p:sp>
      </p:grpSp>
      <p:sp>
        <p:nvSpPr>
          <p:cNvPr id="674" name="guileless,"/>
          <p:cNvSpPr/>
          <p:nvPr/>
        </p:nvSpPr>
        <p:spPr>
          <a:xfrm>
            <a:off x="1116011" y="4437062"/>
            <a:ext cx="123175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guileless, </a:t>
            </a:r>
          </a:p>
        </p:txBody>
      </p:sp>
      <p:sp>
        <p:nvSpPr>
          <p:cNvPr id="675" name="guileless"/>
          <p:cNvSpPr/>
          <p:nvPr/>
        </p:nvSpPr>
        <p:spPr>
          <a:xfrm>
            <a:off x="3419474" y="2205035"/>
            <a:ext cx="1155553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guileless </a:t>
            </a:r>
          </a:p>
        </p:txBody>
      </p:sp>
      <p:pic>
        <p:nvPicPr>
          <p:cNvPr id="676" name="image21.jpeg" descr="image2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81" name="Group"/>
          <p:cNvGrpSpPr/>
          <p:nvPr/>
        </p:nvGrpSpPr>
        <p:grpSpPr>
          <a:xfrm>
            <a:off x="900111" y="2636835"/>
            <a:ext cx="7097119" cy="1125291"/>
            <a:chOff x="0" y="0"/>
            <a:chExt cx="7097118" cy="1125289"/>
          </a:xfrm>
        </p:grpSpPr>
        <p:sp>
          <p:nvSpPr>
            <p:cNvPr id="677" name="earnestness."/>
            <p:cNvSpPr/>
            <p:nvPr/>
          </p:nvSpPr>
          <p:spPr>
            <a:xfrm>
              <a:off x="0" y="596901"/>
              <a:ext cx="147687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earnestness.</a:t>
              </a:r>
            </a:p>
          </p:txBody>
        </p:sp>
        <p:sp>
          <p:nvSpPr>
            <p:cNvPr id="678" name="A Thousand Splendid Suns…"/>
            <p:cNvSpPr/>
            <p:nvPr/>
          </p:nvSpPr>
          <p:spPr>
            <a:xfrm>
              <a:off x="2160587" y="452437"/>
              <a:ext cx="326697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 Thousand Splendid Suns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--Khaled Hosseini</a:t>
              </a:r>
            </a:p>
          </p:txBody>
        </p:sp>
        <p:sp>
          <p:nvSpPr>
            <p:cNvPr id="679" name="His look was one of conviction, of"/>
            <p:cNvSpPr/>
            <p:nvPr/>
          </p:nvSpPr>
          <p:spPr>
            <a:xfrm>
              <a:off x="0" y="20637"/>
              <a:ext cx="429612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look was one of conviction, of </a:t>
              </a:r>
            </a:p>
          </p:txBody>
        </p:sp>
        <p:sp>
          <p:nvSpPr>
            <p:cNvPr id="680" name="yet ironclad"/>
            <p:cNvSpPr/>
            <p:nvPr/>
          </p:nvSpPr>
          <p:spPr>
            <a:xfrm>
              <a:off x="5637214" y="0"/>
              <a:ext cx="145990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yet ironclad</a:t>
              </a:r>
            </a:p>
          </p:txBody>
        </p:sp>
      </p:grpSp>
      <p:grpSp>
        <p:nvGrpSpPr>
          <p:cNvPr id="685" name="Group"/>
          <p:cNvGrpSpPr/>
          <p:nvPr/>
        </p:nvGrpSpPr>
        <p:grpSpPr>
          <a:xfrm>
            <a:off x="231775" y="2205035"/>
            <a:ext cx="8741619" cy="1125291"/>
            <a:chOff x="0" y="0"/>
            <a:chExt cx="8741618" cy="1125289"/>
          </a:xfrm>
        </p:grpSpPr>
        <p:sp>
          <p:nvSpPr>
            <p:cNvPr id="682" name="Airborn…"/>
            <p:cNvSpPr/>
            <p:nvPr/>
          </p:nvSpPr>
          <p:spPr>
            <a:xfrm>
              <a:off x="6443662" y="452437"/>
              <a:ext cx="229795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Airborn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--Kenneth Oppel</a:t>
              </a:r>
            </a:p>
          </p:txBody>
        </p:sp>
        <p:sp>
          <p:nvSpPr>
            <p:cNvPr id="683" name="His eyes were wide and"/>
            <p:cNvSpPr/>
            <p:nvPr/>
          </p:nvSpPr>
          <p:spPr>
            <a:xfrm>
              <a:off x="0" y="20637"/>
              <a:ext cx="298345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eyes were wide and </a:t>
              </a:r>
            </a:p>
          </p:txBody>
        </p:sp>
        <p:sp>
          <p:nvSpPr>
            <p:cNvPr id="684" name="as those of a boy."/>
            <p:cNvSpPr/>
            <p:nvPr/>
          </p:nvSpPr>
          <p:spPr>
            <a:xfrm>
              <a:off x="4773612" y="0"/>
              <a:ext cx="211757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as those of a boy.</a:t>
              </a:r>
            </a:p>
          </p:txBody>
        </p:sp>
      </p:grpSp>
      <p:sp>
        <p:nvSpPr>
          <p:cNvPr id="686" name="Any form of the word “guileless” will appear once in every 1,399 pages of text."/>
          <p:cNvSpPr txBox="1"/>
          <p:nvPr/>
        </p:nvSpPr>
        <p:spPr>
          <a:xfrm>
            <a:off x="755650" y="6092825"/>
            <a:ext cx="8207375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“guileless” will appear once in every 1,399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4" grpId="12"/>
      <p:bldP build="whole" bldLvl="1" animBg="1" rev="0" advAuto="0" spid="669" grpId="9"/>
      <p:bldP build="whole" bldLvl="1" animBg="1" rev="0" advAuto="0" spid="669" grpId="10"/>
      <p:bldP build="whole" bldLvl="1" animBg="1" rev="0" advAuto="0" spid="673" grpId="13"/>
      <p:bldP build="whole" bldLvl="1" animBg="1" rev="0" advAuto="0" spid="685" grpId="5"/>
      <p:bldP build="whole" bldLvl="1" animBg="1" rev="0" advAuto="0" spid="685" grpId="6"/>
      <p:bldP build="whole" bldLvl="1" animBg="1" rev="0" advAuto="0" spid="663" grpId="14"/>
      <p:bldP build="whole" bldLvl="1" animBg="1" rev="0" advAuto="0" spid="660" grpId="3"/>
      <p:bldP build="whole" bldLvl="1" animBg="1" rev="0" advAuto="0" spid="675" grpId="4"/>
      <p:bldP build="whole" bldLvl="1" animBg="1" rev="0" advAuto="0" spid="664" grpId="8"/>
      <p:bldP build="whole" bldLvl="1" animBg="1" rev="0" advAuto="0" spid="675" grpId="7"/>
      <p:bldP build="whole" bldLvl="1" animBg="1" rev="0" advAuto="0" spid="664" grpId="11"/>
      <p:bldP build="whole" bldLvl="1" animBg="1" rev="0" advAuto="0" spid="681" grpId="1"/>
      <p:bldP build="whole" bldLvl="1" animBg="1" rev="0" advAuto="0" spid="681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8" name="image22.jpeg" descr="image2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57425" cy="20288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3" name="Group"/>
          <p:cNvGrpSpPr/>
          <p:nvPr/>
        </p:nvGrpSpPr>
        <p:grpSpPr>
          <a:xfrm>
            <a:off x="2535235" y="136522"/>
            <a:ext cx="6413708" cy="1612015"/>
            <a:chOff x="0" y="0"/>
            <a:chExt cx="6413707" cy="1612013"/>
          </a:xfrm>
        </p:grpSpPr>
        <p:sp>
          <p:nvSpPr>
            <p:cNvPr id="689" name="Blight: disease, visible marks of decay"/>
            <p:cNvSpPr txBox="1"/>
            <p:nvPr/>
          </p:nvSpPr>
          <p:spPr>
            <a:xfrm>
              <a:off x="0" y="0"/>
              <a:ext cx="4962928" cy="4213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Blight: disease, visible marks of decay  </a:t>
              </a:r>
            </a:p>
          </p:txBody>
        </p:sp>
        <p:grpSp>
          <p:nvGrpSpPr>
            <p:cNvPr id="692" name="Group"/>
            <p:cNvGrpSpPr/>
            <p:nvPr/>
          </p:nvGrpSpPr>
          <p:grpSpPr>
            <a:xfrm>
              <a:off x="144463" y="431800"/>
              <a:ext cx="6269245" cy="1180214"/>
              <a:chOff x="0" y="0"/>
              <a:chExt cx="6269244" cy="1180213"/>
            </a:xfrm>
          </p:grpSpPr>
          <p:sp>
            <p:nvSpPr>
              <p:cNvPr id="690" name="syn: degeneration,…"/>
              <p:cNvSpPr txBox="1"/>
              <p:nvPr/>
            </p:nvSpPr>
            <p:spPr>
              <a:xfrm>
                <a:off x="0" y="73025"/>
                <a:ext cx="2338642" cy="11071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</a:t>
                </a:r>
                <a:r>
                  <a:rPr u="none"/>
                  <a:t>: degeneration,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affliction</a:t>
                </a:r>
              </a:p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</a:t>
                </a:r>
                <a:r>
                  <a:rPr u="none"/>
                  <a:t>:  robustness </a:t>
                </a:r>
              </a:p>
            </p:txBody>
          </p:sp>
          <p:sp>
            <p:nvSpPr>
              <p:cNvPr id="691" name="Forms: N: blight, blights…"/>
              <p:cNvSpPr txBox="1"/>
              <p:nvPr/>
            </p:nvSpPr>
            <p:spPr>
              <a:xfrm>
                <a:off x="2879727" y="0"/>
                <a:ext cx="3389518" cy="11071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</a:t>
                </a:r>
                <a:r>
                  <a:rPr u="none"/>
                  <a:t>: N: blight, blights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blight, blights, blighted,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blighting  Adj: 00  Adv: 00</a:t>
                </a:r>
              </a:p>
            </p:txBody>
          </p:sp>
        </p:grpSp>
      </p:grpSp>
      <p:sp>
        <p:nvSpPr>
          <p:cNvPr id="694" name="blighted"/>
          <p:cNvSpPr/>
          <p:nvPr/>
        </p:nvSpPr>
        <p:spPr>
          <a:xfrm>
            <a:off x="5775325" y="2081210"/>
            <a:ext cx="101163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blighted</a:t>
            </a:r>
          </a:p>
        </p:txBody>
      </p:sp>
      <p:grpSp>
        <p:nvGrpSpPr>
          <p:cNvPr id="704" name="Group"/>
          <p:cNvGrpSpPr/>
          <p:nvPr/>
        </p:nvGrpSpPr>
        <p:grpSpPr>
          <a:xfrm>
            <a:off x="879474" y="2060574"/>
            <a:ext cx="7420720" cy="1917702"/>
            <a:chOff x="0" y="0"/>
            <a:chExt cx="7420718" cy="1917701"/>
          </a:xfrm>
        </p:grpSpPr>
        <p:grpSp>
          <p:nvGrpSpPr>
            <p:cNvPr id="697" name="Five figures wandered slowly over the"/>
            <p:cNvGrpSpPr/>
            <p:nvPr/>
          </p:nvGrpSpPr>
          <p:grpSpPr>
            <a:xfrm>
              <a:off x="0" y="20636"/>
              <a:ext cx="4769694" cy="1270002"/>
              <a:chOff x="0" y="0"/>
              <a:chExt cx="4769693" cy="1270001"/>
            </a:xfrm>
          </p:grpSpPr>
          <p:sp>
            <p:nvSpPr>
              <p:cNvPr id="695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6" name="Five figures wandered slowly over the"/>
              <p:cNvSpPr txBox="1"/>
              <p:nvPr/>
            </p:nvSpPr>
            <p:spPr>
              <a:xfrm>
                <a:off x="0" y="0"/>
                <a:ext cx="4769694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Five figures wandered slowly over the </a:t>
                </a:r>
              </a:p>
            </p:txBody>
          </p:sp>
        </p:grpSp>
        <p:grpSp>
          <p:nvGrpSpPr>
            <p:cNvPr id="700" name="lands."/>
            <p:cNvGrpSpPr/>
            <p:nvPr/>
          </p:nvGrpSpPr>
          <p:grpSpPr>
            <a:xfrm>
              <a:off x="6069013" y="-1"/>
              <a:ext cx="1270002" cy="1270001"/>
              <a:chOff x="0" y="0"/>
              <a:chExt cx="1270001" cy="1269999"/>
            </a:xfrm>
          </p:grpSpPr>
          <p:sp>
            <p:nvSpPr>
              <p:cNvPr id="698" name="Line"/>
              <p:cNvSpPr/>
              <p:nvPr/>
            </p:nvSpPr>
            <p:spPr>
              <a:xfrm>
                <a:off x="-1" y="0"/>
                <a:ext cx="1270002" cy="1270000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9" name="lands."/>
              <p:cNvSpPr txBox="1"/>
              <p:nvPr/>
            </p:nvSpPr>
            <p:spPr>
              <a:xfrm>
                <a:off x="0" y="0"/>
                <a:ext cx="732284" cy="3299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lands.</a:t>
                </a:r>
              </a:p>
            </p:txBody>
          </p:sp>
        </p:grpSp>
        <p:grpSp>
          <p:nvGrpSpPr>
            <p:cNvPr id="703" name="A Hitchhiker’s Guide to the Galaxy…"/>
            <p:cNvGrpSpPr/>
            <p:nvPr/>
          </p:nvGrpSpPr>
          <p:grpSpPr>
            <a:xfrm>
              <a:off x="3116262" y="647700"/>
              <a:ext cx="4304457" cy="1270002"/>
              <a:chOff x="0" y="0"/>
              <a:chExt cx="4304456" cy="1270001"/>
            </a:xfrm>
          </p:grpSpPr>
          <p:sp>
            <p:nvSpPr>
              <p:cNvPr id="701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02" name="A Hitchhiker’s Guide to the Galaxy…"/>
              <p:cNvSpPr txBox="1"/>
              <p:nvPr/>
            </p:nvSpPr>
            <p:spPr>
              <a:xfrm>
                <a:off x="0" y="0"/>
                <a:ext cx="4304457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 Hitchhiker’s Guide to the Galaxy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 --Douglass Adams</a:t>
                </a:r>
              </a:p>
            </p:txBody>
          </p:sp>
        </p:grpSp>
      </p:grpSp>
      <p:sp>
        <p:nvSpPr>
          <p:cNvPr id="705" name="blight"/>
          <p:cNvSpPr/>
          <p:nvPr/>
        </p:nvSpPr>
        <p:spPr>
          <a:xfrm>
            <a:off x="3924300" y="3428999"/>
            <a:ext cx="72395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blight</a:t>
            </a:r>
          </a:p>
        </p:txBody>
      </p:sp>
      <p:grpSp>
        <p:nvGrpSpPr>
          <p:cNvPr id="709" name="Group"/>
          <p:cNvGrpSpPr/>
          <p:nvPr/>
        </p:nvGrpSpPr>
        <p:grpSpPr>
          <a:xfrm>
            <a:off x="950911" y="3376612"/>
            <a:ext cx="6994280" cy="1249115"/>
            <a:chOff x="0" y="0"/>
            <a:chExt cx="6994279" cy="1249114"/>
          </a:xfrm>
        </p:grpSpPr>
        <p:sp>
          <p:nvSpPr>
            <p:cNvPr id="706" name="This sort of person is a"/>
            <p:cNvSpPr/>
            <p:nvPr/>
          </p:nvSpPr>
          <p:spPr>
            <a:xfrm>
              <a:off x="0" y="0"/>
              <a:ext cx="287407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This sort of person is a </a:t>
              </a:r>
            </a:p>
          </p:txBody>
        </p:sp>
        <p:sp>
          <p:nvSpPr>
            <p:cNvPr id="707" name="on good professionalism."/>
            <p:cNvSpPr/>
            <p:nvPr/>
          </p:nvSpPr>
          <p:spPr>
            <a:xfrm>
              <a:off x="3908427" y="52387"/>
              <a:ext cx="308585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 good professionalism.</a:t>
              </a:r>
            </a:p>
          </p:txBody>
        </p:sp>
        <p:sp>
          <p:nvSpPr>
            <p:cNvPr id="708" name="Remains of the Day…"/>
            <p:cNvSpPr/>
            <p:nvPr/>
          </p:nvSpPr>
          <p:spPr>
            <a:xfrm>
              <a:off x="3024187" y="576262"/>
              <a:ext cx="240823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Remains of the Day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--Kazuo Ishiguro</a:t>
              </a:r>
            </a:p>
          </p:txBody>
        </p:sp>
      </p:grpSp>
      <p:sp>
        <p:nvSpPr>
          <p:cNvPr id="710" name="blight"/>
          <p:cNvSpPr/>
          <p:nvPr/>
        </p:nvSpPr>
        <p:spPr>
          <a:xfrm>
            <a:off x="4716462" y="2852735"/>
            <a:ext cx="72395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blight</a:t>
            </a:r>
          </a:p>
        </p:txBody>
      </p:sp>
      <p:grpSp>
        <p:nvGrpSpPr>
          <p:cNvPr id="716" name="Group"/>
          <p:cNvGrpSpPr/>
          <p:nvPr/>
        </p:nvGrpSpPr>
        <p:grpSpPr>
          <a:xfrm>
            <a:off x="755650" y="2420935"/>
            <a:ext cx="7904461" cy="1949206"/>
            <a:chOff x="0" y="0"/>
            <a:chExt cx="7904460" cy="1949204"/>
          </a:xfrm>
        </p:grpSpPr>
        <p:sp>
          <p:nvSpPr>
            <p:cNvPr id="711" name="Angela’s Ashes…"/>
            <p:cNvSpPr/>
            <p:nvPr/>
          </p:nvSpPr>
          <p:spPr>
            <a:xfrm>
              <a:off x="4752975" y="1276352"/>
              <a:ext cx="225598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Angela’s Ashes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--Frank McCourt</a:t>
              </a:r>
            </a:p>
          </p:txBody>
        </p:sp>
        <p:sp>
          <p:nvSpPr>
            <p:cNvPr id="712" name="She says ‘twould break your heart to think what the English did"/>
            <p:cNvSpPr/>
            <p:nvPr/>
          </p:nvSpPr>
          <p:spPr>
            <a:xfrm>
              <a:off x="52386" y="0"/>
              <a:ext cx="7851478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She says ‘twould break your heart to think what the English did</a:t>
              </a:r>
            </a:p>
          </p:txBody>
        </p:sp>
        <p:sp>
          <p:nvSpPr>
            <p:cNvPr id="713" name="to us, but if they didn’t put the"/>
            <p:cNvSpPr/>
            <p:nvPr/>
          </p:nvSpPr>
          <p:spPr>
            <a:xfrm>
              <a:off x="52386" y="360362"/>
              <a:ext cx="371524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to us, but if they didn’t put the</a:t>
              </a:r>
            </a:p>
          </p:txBody>
        </p:sp>
        <p:sp>
          <p:nvSpPr>
            <p:cNvPr id="714" name="on the potato, they didn’t"/>
            <p:cNvSpPr/>
            <p:nvPr/>
          </p:nvSpPr>
          <p:spPr>
            <a:xfrm>
              <a:off x="4824412" y="411162"/>
              <a:ext cx="308004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 the potato, they didn’t</a:t>
              </a:r>
            </a:p>
          </p:txBody>
        </p:sp>
        <p:sp>
          <p:nvSpPr>
            <p:cNvPr id="715" name="do anything to take it off."/>
            <p:cNvSpPr/>
            <p:nvPr/>
          </p:nvSpPr>
          <p:spPr>
            <a:xfrm>
              <a:off x="-1" y="771525"/>
              <a:ext cx="310535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do anything to take it off.</a:t>
              </a:r>
            </a:p>
          </p:txBody>
        </p:sp>
      </p:grpSp>
      <p:sp>
        <p:nvSpPr>
          <p:cNvPr id="717" name="Any form of the word “blight” will appear once in every 825 pages of text."/>
          <p:cNvSpPr txBox="1"/>
          <p:nvPr/>
        </p:nvSpPr>
        <p:spPr>
          <a:xfrm>
            <a:off x="1547810" y="6091237"/>
            <a:ext cx="5821367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“blight” will appear once in every 825 pages of text.</a:t>
            </a:r>
          </a:p>
        </p:txBody>
      </p:sp>
      <p:sp>
        <p:nvSpPr>
          <p:cNvPr id="718" name="blighted"/>
          <p:cNvSpPr/>
          <p:nvPr/>
        </p:nvSpPr>
        <p:spPr>
          <a:xfrm>
            <a:off x="2051050" y="4508499"/>
            <a:ext cx="136842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blighted</a:t>
            </a:r>
          </a:p>
        </p:txBody>
      </p:sp>
      <p:grpSp>
        <p:nvGrpSpPr>
          <p:cNvPr id="722" name="Group"/>
          <p:cNvGrpSpPr/>
          <p:nvPr/>
        </p:nvGrpSpPr>
        <p:grpSpPr>
          <a:xfrm>
            <a:off x="971550" y="4508498"/>
            <a:ext cx="6040835" cy="1753941"/>
            <a:chOff x="0" y="0"/>
            <a:chExt cx="6040834" cy="1753940"/>
          </a:xfrm>
        </p:grpSpPr>
        <p:sp>
          <p:nvSpPr>
            <p:cNvPr id="719" name="Like a"/>
            <p:cNvSpPr/>
            <p:nvPr/>
          </p:nvSpPr>
          <p:spPr>
            <a:xfrm>
              <a:off x="0" y="-1"/>
              <a:ext cx="107950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Like a</a:t>
              </a:r>
            </a:p>
          </p:txBody>
        </p:sp>
        <p:sp>
          <p:nvSpPr>
            <p:cNvPr id="720" name="The Demolished Man…"/>
            <p:cNvSpPr/>
            <p:nvPr/>
          </p:nvSpPr>
          <p:spPr>
            <a:xfrm>
              <a:off x="3024187" y="1081088"/>
              <a:ext cx="288131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Demolished Man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--Alfred Bester</a:t>
              </a:r>
            </a:p>
          </p:txBody>
        </p:sp>
        <p:sp>
          <p:nvSpPr>
            <p:cNvPr id="721" name="tree, Reich fell to the ground."/>
            <p:cNvSpPr/>
            <p:nvPr/>
          </p:nvSpPr>
          <p:spPr>
            <a:xfrm>
              <a:off x="2447925" y="-1"/>
              <a:ext cx="359291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tree, Reich fell to the ground.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4" grpId="12"/>
      <p:bldP build="whole" bldLvl="1" animBg="1" rev="0" advAuto="0" spid="705" grpId="11"/>
      <p:bldP build="whole" bldLvl="1" animBg="1" rev="0" advAuto="0" spid="718" grpId="4"/>
      <p:bldP build="whole" bldLvl="1" animBg="1" rev="0" advAuto="0" spid="722" grpId="7"/>
      <p:bldP build="whole" bldLvl="1" animBg="1" rev="0" advAuto="0" spid="718" grpId="6"/>
      <p:bldP build="whole" bldLvl="1" animBg="1" rev="0" advAuto="0" spid="722" grpId="5"/>
      <p:bldP build="whole" bldLvl="1" animBg="1" rev="0" advAuto="0" spid="716" grpId="1"/>
      <p:bldP build="whole" bldLvl="1" animBg="1" rev="0" advAuto="0" spid="716" grpId="2"/>
      <p:bldP build="whole" bldLvl="1" animBg="1" rev="0" advAuto="0" spid="709" grpId="9"/>
      <p:bldP build="whole" bldLvl="1" animBg="1" rev="0" advAuto="0" spid="709" grpId="10"/>
      <p:bldP build="whole" bldLvl="1" animBg="1" rev="0" advAuto="0" spid="710" grpId="3"/>
      <p:bldP build="whole" bldLvl="1" animBg="1" rev="0" advAuto="0" spid="704" grpId="13"/>
      <p:bldP build="whole" bldLvl="1" animBg="1" rev="0" advAuto="0" spid="693" grpId="14"/>
      <p:bldP build="whole" bldLvl="1" animBg="1" rev="0" advAuto="0" spid="705" grpId="8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4" name="image23.jpeg" descr="image2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979615" cy="16303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27" name="Group"/>
          <p:cNvGrpSpPr/>
          <p:nvPr/>
        </p:nvGrpSpPr>
        <p:grpSpPr>
          <a:xfrm>
            <a:off x="1979610" y="-3"/>
            <a:ext cx="6913566" cy="2215265"/>
            <a:chOff x="0" y="0"/>
            <a:chExt cx="6913565" cy="2215264"/>
          </a:xfrm>
        </p:grpSpPr>
        <p:sp>
          <p:nvSpPr>
            <p:cNvPr id="725" name="Ethereal: of the air or heavens"/>
            <p:cNvSpPr txBox="1"/>
            <p:nvPr/>
          </p:nvSpPr>
          <p:spPr>
            <a:xfrm>
              <a:off x="-1" y="-1"/>
              <a:ext cx="6048379" cy="4213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Ethereal: of the air or heavens </a:t>
              </a:r>
            </a:p>
          </p:txBody>
        </p:sp>
        <p:sp>
          <p:nvSpPr>
            <p:cNvPr id="726" name="syn: celestial, insubstantial, airy, otherworldly…"/>
            <p:cNvSpPr txBox="1"/>
            <p:nvPr/>
          </p:nvSpPr>
          <p:spPr>
            <a:xfrm>
              <a:off x="0" y="765175"/>
              <a:ext cx="6913566" cy="1450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celestial, insubstantial, airy, otherworldly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</a:t>
              </a:r>
              <a:r>
                <a:rPr u="none"/>
                <a:t>:  earthly, earthbound, quotidian, mundane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</a:t>
              </a:r>
              <a:r>
                <a:rPr u="none"/>
                <a:t>: N: ether; V: 00; Adj: ethereal; Adv: ethereally 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Relative</a:t>
              </a:r>
              <a:r>
                <a:rPr u="none"/>
                <a:t>: Ethernet</a:t>
              </a:r>
            </a:p>
          </p:txBody>
        </p:sp>
      </p:grpSp>
      <p:grpSp>
        <p:nvGrpSpPr>
          <p:cNvPr id="731" name="Group"/>
          <p:cNvGrpSpPr/>
          <p:nvPr/>
        </p:nvGrpSpPr>
        <p:grpSpPr>
          <a:xfrm>
            <a:off x="879475" y="2492374"/>
            <a:ext cx="7575848" cy="1249115"/>
            <a:chOff x="0" y="0"/>
            <a:chExt cx="7575847" cy="1249114"/>
          </a:xfrm>
        </p:grpSpPr>
        <p:sp>
          <p:nvSpPr>
            <p:cNvPr id="728" name="Mist floated just above the ground ,"/>
            <p:cNvSpPr/>
            <p:nvPr/>
          </p:nvSpPr>
          <p:spPr>
            <a:xfrm>
              <a:off x="-1" y="20637"/>
              <a:ext cx="4700589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Mist floated just above the ground ,</a:t>
              </a:r>
            </a:p>
          </p:txBody>
        </p:sp>
        <p:sp>
          <p:nvSpPr>
            <p:cNvPr id="729" name="and ghostlike."/>
            <p:cNvSpPr/>
            <p:nvPr/>
          </p:nvSpPr>
          <p:spPr>
            <a:xfrm>
              <a:off x="5853112" y="0"/>
              <a:ext cx="172273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ghostlike.</a:t>
              </a:r>
            </a:p>
          </p:txBody>
        </p:sp>
        <p:sp>
          <p:nvSpPr>
            <p:cNvPr id="730" name="A Bend in the Road…"/>
            <p:cNvSpPr/>
            <p:nvPr/>
          </p:nvSpPr>
          <p:spPr>
            <a:xfrm>
              <a:off x="4268787" y="576262"/>
              <a:ext cx="237728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 Bend in the Road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--Nicholas Sparks</a:t>
              </a:r>
            </a:p>
          </p:txBody>
        </p:sp>
      </p:grpSp>
      <p:sp>
        <p:nvSpPr>
          <p:cNvPr id="732" name="ethereal"/>
          <p:cNvSpPr/>
          <p:nvPr/>
        </p:nvSpPr>
        <p:spPr>
          <a:xfrm>
            <a:off x="5580062" y="2492374"/>
            <a:ext cx="97710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ethereal</a:t>
            </a:r>
          </a:p>
        </p:txBody>
      </p:sp>
      <p:sp>
        <p:nvSpPr>
          <p:cNvPr id="733" name="ethereal."/>
          <p:cNvSpPr/>
          <p:nvPr/>
        </p:nvSpPr>
        <p:spPr>
          <a:xfrm>
            <a:off x="7451724" y="3933824"/>
            <a:ext cx="105330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ethereal.</a:t>
            </a:r>
          </a:p>
        </p:txBody>
      </p:sp>
      <p:grpSp>
        <p:nvGrpSpPr>
          <p:cNvPr id="736" name="Group"/>
          <p:cNvGrpSpPr/>
          <p:nvPr/>
        </p:nvGrpSpPr>
        <p:grpSpPr>
          <a:xfrm>
            <a:off x="755649" y="3933823"/>
            <a:ext cx="6826302" cy="1104653"/>
            <a:chOff x="0" y="0"/>
            <a:chExt cx="6826300" cy="1104652"/>
          </a:xfrm>
        </p:grpSpPr>
        <p:sp>
          <p:nvSpPr>
            <p:cNvPr id="734" name="Surrounded by a streetlight halo, she looked almost"/>
            <p:cNvSpPr/>
            <p:nvPr/>
          </p:nvSpPr>
          <p:spPr>
            <a:xfrm>
              <a:off x="-1" y="0"/>
              <a:ext cx="6696079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Surrounded by a streetlight halo, she looked almost </a:t>
              </a:r>
            </a:p>
          </p:txBody>
        </p:sp>
        <p:sp>
          <p:nvSpPr>
            <p:cNvPr id="735" name="The Wedding…"/>
            <p:cNvSpPr/>
            <p:nvPr/>
          </p:nvSpPr>
          <p:spPr>
            <a:xfrm>
              <a:off x="4392612" y="431800"/>
              <a:ext cx="243368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Wedding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--Nicholas Sparks</a:t>
              </a:r>
            </a:p>
          </p:txBody>
        </p:sp>
      </p:grpSp>
      <p:sp>
        <p:nvSpPr>
          <p:cNvPr id="737" name="ethereal"/>
          <p:cNvSpPr/>
          <p:nvPr/>
        </p:nvSpPr>
        <p:spPr>
          <a:xfrm>
            <a:off x="950912" y="5681662"/>
            <a:ext cx="97710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ethereal</a:t>
            </a:r>
          </a:p>
        </p:txBody>
      </p:sp>
      <p:grpSp>
        <p:nvGrpSpPr>
          <p:cNvPr id="741" name="Group"/>
          <p:cNvGrpSpPr/>
          <p:nvPr/>
        </p:nvGrpSpPr>
        <p:grpSpPr>
          <a:xfrm>
            <a:off x="950911" y="5249862"/>
            <a:ext cx="6309917" cy="1104653"/>
            <a:chOff x="0" y="0"/>
            <a:chExt cx="6309915" cy="1104652"/>
          </a:xfrm>
        </p:grpSpPr>
        <p:sp>
          <p:nvSpPr>
            <p:cNvPr id="738" name="The wrought-iron fence added a spooky touch to an"/>
            <p:cNvSpPr/>
            <p:nvPr/>
          </p:nvSpPr>
          <p:spPr>
            <a:xfrm>
              <a:off x="-1" y="-1"/>
              <a:ext cx="630991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wrought-iron fence added a spooky touch to an</a:t>
              </a:r>
            </a:p>
          </p:txBody>
        </p:sp>
        <p:sp>
          <p:nvSpPr>
            <p:cNvPr id="739" name="setting."/>
            <p:cNvSpPr/>
            <p:nvPr/>
          </p:nvSpPr>
          <p:spPr>
            <a:xfrm>
              <a:off x="1225550" y="431800"/>
              <a:ext cx="90165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setting.</a:t>
              </a:r>
            </a:p>
          </p:txBody>
        </p:sp>
        <p:sp>
          <p:nvSpPr>
            <p:cNvPr id="740" name="True Believer…"/>
            <p:cNvSpPr/>
            <p:nvPr/>
          </p:nvSpPr>
          <p:spPr>
            <a:xfrm>
              <a:off x="2520950" y="431800"/>
              <a:ext cx="243368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True Believer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--Nicholas Sparks</a:t>
              </a:r>
            </a:p>
          </p:txBody>
        </p:sp>
      </p:grpSp>
      <p:sp>
        <p:nvSpPr>
          <p:cNvPr id="742" name="ethereal"/>
          <p:cNvSpPr/>
          <p:nvPr/>
        </p:nvSpPr>
        <p:spPr>
          <a:xfrm>
            <a:off x="879474" y="3449637"/>
            <a:ext cx="1053308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ethereal </a:t>
            </a:r>
          </a:p>
        </p:txBody>
      </p:sp>
      <p:grpSp>
        <p:nvGrpSpPr>
          <p:cNvPr id="746" name="Group"/>
          <p:cNvGrpSpPr/>
          <p:nvPr/>
        </p:nvGrpSpPr>
        <p:grpSpPr>
          <a:xfrm>
            <a:off x="808035" y="3089274"/>
            <a:ext cx="5425134" cy="1517404"/>
            <a:chOff x="0" y="0"/>
            <a:chExt cx="5425132" cy="1517403"/>
          </a:xfrm>
        </p:grpSpPr>
        <p:sp>
          <p:nvSpPr>
            <p:cNvPr id="743" name="You have to kill them in their physical and"/>
            <p:cNvSpPr/>
            <p:nvPr/>
          </p:nvSpPr>
          <p:spPr>
            <a:xfrm>
              <a:off x="-1" y="-1"/>
              <a:ext cx="542513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You have to kill them in their physical and   </a:t>
              </a:r>
            </a:p>
          </p:txBody>
        </p:sp>
        <p:sp>
          <p:nvSpPr>
            <p:cNvPr id="744" name="forms before they die."/>
            <p:cNvSpPr/>
            <p:nvPr/>
          </p:nvSpPr>
          <p:spPr>
            <a:xfrm>
              <a:off x="1295399" y="360362"/>
              <a:ext cx="270410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forms before they die.</a:t>
              </a:r>
            </a:p>
          </p:txBody>
        </p:sp>
        <p:sp>
          <p:nvSpPr>
            <p:cNvPr id="745" name="City of Bones…"/>
            <p:cNvSpPr/>
            <p:nvPr/>
          </p:nvSpPr>
          <p:spPr>
            <a:xfrm>
              <a:off x="2827338" y="844551"/>
              <a:ext cx="243324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City of Bones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--Cassandra Clare</a:t>
              </a:r>
            </a:p>
          </p:txBody>
        </p:sp>
      </p:grpSp>
      <p:sp>
        <p:nvSpPr>
          <p:cNvPr id="747" name="Any form of the word “ethereal will appear once in every 1,941 pages of text."/>
          <p:cNvSpPr txBox="1"/>
          <p:nvPr/>
        </p:nvSpPr>
        <p:spPr>
          <a:xfrm>
            <a:off x="2124073" y="5948362"/>
            <a:ext cx="5954717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“ethereal will appear once in every 1,941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2" grpId="12"/>
      <p:bldP build="whole" bldLvl="1" animBg="1" rev="0" advAuto="0" spid="733" grpId="4"/>
      <p:bldP build="whole" bldLvl="1" animBg="1" rev="0" advAuto="0" spid="731" grpId="1"/>
      <p:bldP build="whole" bldLvl="1" animBg="1" rev="0" advAuto="0" spid="733" grpId="7"/>
      <p:bldP build="whole" bldLvl="1" animBg="1" rev="0" advAuto="0" spid="731" grpId="2"/>
      <p:bldP build="whole" bldLvl="1" animBg="1" rev="0" advAuto="0" spid="746" grpId="13"/>
      <p:bldP build="whole" bldLvl="1" animBg="1" rev="0" advAuto="0" spid="727" grpId="14"/>
      <p:bldP build="whole" bldLvl="1" animBg="1" rev="0" advAuto="0" spid="732" grpId="3"/>
      <p:bldP build="whole" bldLvl="1" animBg="1" rev="0" advAuto="0" spid="736" grpId="5"/>
      <p:bldP build="whole" bldLvl="1" animBg="1" rev="0" advAuto="0" spid="736" grpId="6"/>
      <p:bldP build="whole" bldLvl="1" animBg="1" rev="0" advAuto="0" spid="737" grpId="8"/>
      <p:bldP build="whole" bldLvl="1" animBg="1" rev="0" advAuto="0" spid="741" grpId="9"/>
      <p:bldP build="whole" bldLvl="1" animBg="1" rev="0" advAuto="0" spid="737" grpId="11"/>
      <p:bldP build="whole" bldLvl="1" animBg="1" rev="0" advAuto="0" spid="741" grpId="1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9" name="image24.jpeg" descr="image2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188912"/>
            <a:ext cx="2276475" cy="20097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54" name="Group"/>
          <p:cNvGrpSpPr/>
          <p:nvPr/>
        </p:nvGrpSpPr>
        <p:grpSpPr>
          <a:xfrm>
            <a:off x="2608260" y="-1"/>
            <a:ext cx="6330959" cy="2177164"/>
            <a:chOff x="0" y="0"/>
            <a:chExt cx="6330957" cy="2177163"/>
          </a:xfrm>
        </p:grpSpPr>
        <p:sp>
          <p:nvSpPr>
            <p:cNvPr id="750" name="ascetic: N: a person who is 100% dedicated to…"/>
            <p:cNvSpPr txBox="1"/>
            <p:nvPr/>
          </p:nvSpPr>
          <p:spPr>
            <a:xfrm>
              <a:off x="19049" y="0"/>
              <a:ext cx="5945344" cy="1450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ascetic: N: a person who is 100% dedicated to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religious pursuits; Adj: severely devoted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to religion at the sacrifice of worldly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matters</a:t>
              </a:r>
            </a:p>
          </p:txBody>
        </p:sp>
        <p:grpSp>
          <p:nvGrpSpPr>
            <p:cNvPr id="753" name="Group"/>
            <p:cNvGrpSpPr/>
            <p:nvPr/>
          </p:nvGrpSpPr>
          <p:grpSpPr>
            <a:xfrm>
              <a:off x="-1" y="1412875"/>
              <a:ext cx="6330959" cy="764289"/>
              <a:chOff x="0" y="0"/>
              <a:chExt cx="6330957" cy="764287"/>
            </a:xfrm>
          </p:grpSpPr>
          <p:sp>
            <p:nvSpPr>
              <p:cNvPr id="751" name="ant: libertine, hedonist"/>
              <p:cNvSpPr txBox="1"/>
              <p:nvPr/>
            </p:nvSpPr>
            <p:spPr>
              <a:xfrm>
                <a:off x="0" y="20637"/>
                <a:ext cx="2914458" cy="4213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</a:t>
                </a:r>
                <a:r>
                  <a:rPr u="none"/>
                  <a:t>libertine, hedonist </a:t>
                </a:r>
              </a:p>
            </p:txBody>
          </p:sp>
          <p:sp>
            <p:nvSpPr>
              <p:cNvPr id="752" name="Forms: N: ascetic, ascetics,…"/>
              <p:cNvSpPr txBox="1"/>
              <p:nvPr/>
            </p:nvSpPr>
            <p:spPr>
              <a:xfrm>
                <a:off x="2900363" y="0"/>
                <a:ext cx="3430595" cy="7642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</a:t>
                </a:r>
                <a:r>
                  <a:rPr u="none"/>
                  <a:t>: N: ascetic, ascetics,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asceticism V: 00</a:t>
                </a:r>
              </a:p>
            </p:txBody>
          </p:sp>
        </p:grpSp>
      </p:grpSp>
      <p:sp>
        <p:nvSpPr>
          <p:cNvPr id="755" name="ascetic"/>
          <p:cNvSpPr/>
          <p:nvPr/>
        </p:nvSpPr>
        <p:spPr>
          <a:xfrm>
            <a:off x="2771775" y="2565399"/>
            <a:ext cx="84182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ascetic</a:t>
            </a:r>
          </a:p>
        </p:txBody>
      </p:sp>
      <p:grpSp>
        <p:nvGrpSpPr>
          <p:cNvPr id="759" name="Group"/>
          <p:cNvGrpSpPr/>
          <p:nvPr/>
        </p:nvGrpSpPr>
        <p:grpSpPr>
          <a:xfrm>
            <a:off x="971549" y="2565399"/>
            <a:ext cx="7332814" cy="1104653"/>
            <a:chOff x="0" y="0"/>
            <a:chExt cx="7332813" cy="1104652"/>
          </a:xfrm>
        </p:grpSpPr>
        <p:sp>
          <p:nvSpPr>
            <p:cNvPr id="756" name="A gluttonous"/>
            <p:cNvSpPr/>
            <p:nvPr/>
          </p:nvSpPr>
          <p:spPr>
            <a:xfrm>
              <a:off x="0" y="19050"/>
              <a:ext cx="157926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 gluttonous</a:t>
              </a:r>
            </a:p>
          </p:txBody>
        </p:sp>
        <p:sp>
          <p:nvSpPr>
            <p:cNvPr id="757" name="? Such a contradiction!"/>
            <p:cNvSpPr/>
            <p:nvPr/>
          </p:nvSpPr>
          <p:spPr>
            <a:xfrm>
              <a:off x="2755900" y="-1"/>
              <a:ext cx="283105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? Such a contradiction!</a:t>
              </a:r>
            </a:p>
          </p:txBody>
        </p:sp>
        <p:sp>
          <p:nvSpPr>
            <p:cNvPr id="758" name="Ender’s Game…"/>
            <p:cNvSpPr/>
            <p:nvPr/>
          </p:nvSpPr>
          <p:spPr>
            <a:xfrm>
              <a:off x="4772027" y="431800"/>
              <a:ext cx="256078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Ender’s Game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--Orson Scott Card</a:t>
              </a:r>
            </a:p>
          </p:txBody>
        </p:sp>
      </p:grpSp>
      <p:sp>
        <p:nvSpPr>
          <p:cNvPr id="760" name="ascetic"/>
          <p:cNvSpPr/>
          <p:nvPr/>
        </p:nvSpPr>
        <p:spPr>
          <a:xfrm>
            <a:off x="6156325" y="3716337"/>
            <a:ext cx="84182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ascetic</a:t>
            </a:r>
          </a:p>
        </p:txBody>
      </p:sp>
      <p:grpSp>
        <p:nvGrpSpPr>
          <p:cNvPr id="765" name="Group"/>
          <p:cNvGrpSpPr/>
          <p:nvPr/>
        </p:nvGrpSpPr>
        <p:grpSpPr>
          <a:xfrm>
            <a:off x="879474" y="3736973"/>
            <a:ext cx="7587806" cy="1588841"/>
            <a:chOff x="0" y="0"/>
            <a:chExt cx="7587805" cy="1588840"/>
          </a:xfrm>
        </p:grpSpPr>
        <p:sp>
          <p:nvSpPr>
            <p:cNvPr id="761" name="But I am no longer the one I was, I am no"/>
            <p:cNvSpPr/>
            <p:nvPr/>
          </p:nvSpPr>
          <p:spPr>
            <a:xfrm>
              <a:off x="-1" y="-1"/>
              <a:ext cx="509146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But I am no longer the one I was, I am no</a:t>
              </a:r>
            </a:p>
          </p:txBody>
        </p:sp>
        <p:sp>
          <p:nvSpPr>
            <p:cNvPr id="762" name="anymore,"/>
            <p:cNvSpPr/>
            <p:nvPr/>
          </p:nvSpPr>
          <p:spPr>
            <a:xfrm>
              <a:off x="6356351" y="52387"/>
              <a:ext cx="123145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anymore,</a:t>
              </a:r>
            </a:p>
          </p:txBody>
        </p:sp>
        <p:sp>
          <p:nvSpPr>
            <p:cNvPr id="763" name="I am not a priest any more, I am no Brahmin any more."/>
            <p:cNvSpPr/>
            <p:nvPr/>
          </p:nvSpPr>
          <p:spPr>
            <a:xfrm>
              <a:off x="-1" y="431800"/>
              <a:ext cx="673333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 am not a priest any more, I am no Brahmin any more.</a:t>
              </a:r>
            </a:p>
          </p:txBody>
        </p:sp>
        <p:sp>
          <p:nvSpPr>
            <p:cNvPr id="764" name="Siddhartha…"/>
            <p:cNvSpPr/>
            <p:nvPr/>
          </p:nvSpPr>
          <p:spPr>
            <a:xfrm>
              <a:off x="4629151" y="915988"/>
              <a:ext cx="215389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Siddhartha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--Herman Hesse</a:t>
              </a:r>
            </a:p>
          </p:txBody>
        </p:sp>
      </p:grpSp>
      <p:sp>
        <p:nvSpPr>
          <p:cNvPr id="766" name="ascetic"/>
          <p:cNvSpPr/>
          <p:nvPr/>
        </p:nvSpPr>
        <p:spPr>
          <a:xfrm>
            <a:off x="3348037" y="5589587"/>
            <a:ext cx="84182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ascetic</a:t>
            </a:r>
          </a:p>
        </p:txBody>
      </p:sp>
      <p:grpSp>
        <p:nvGrpSpPr>
          <p:cNvPr id="771" name="Group"/>
          <p:cNvGrpSpPr/>
          <p:nvPr/>
        </p:nvGrpSpPr>
        <p:grpSpPr>
          <a:xfrm>
            <a:off x="539748" y="5191123"/>
            <a:ext cx="7771707" cy="1517404"/>
            <a:chOff x="0" y="0"/>
            <a:chExt cx="7771705" cy="1517403"/>
          </a:xfrm>
        </p:grpSpPr>
        <p:sp>
          <p:nvSpPr>
            <p:cNvPr id="767" name="Hester sought not to acquire anything beyond a subsistence, of"/>
            <p:cNvSpPr/>
            <p:nvPr/>
          </p:nvSpPr>
          <p:spPr>
            <a:xfrm>
              <a:off x="123824" y="-1"/>
              <a:ext cx="764788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Hester sought not to acquire anything beyond a subsistence, of</a:t>
              </a:r>
            </a:p>
          </p:txBody>
        </p:sp>
        <p:sp>
          <p:nvSpPr>
            <p:cNvPr id="768" name="the plainest and most"/>
            <p:cNvSpPr/>
            <p:nvPr/>
          </p:nvSpPr>
          <p:spPr>
            <a:xfrm>
              <a:off x="52385" y="433387"/>
              <a:ext cx="267077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plainest and most </a:t>
              </a:r>
            </a:p>
          </p:txBody>
        </p:sp>
        <p:sp>
          <p:nvSpPr>
            <p:cNvPr id="769" name="simple abundance for her child."/>
            <p:cNvSpPr/>
            <p:nvPr/>
          </p:nvSpPr>
          <p:spPr>
            <a:xfrm>
              <a:off x="-1" y="915988"/>
              <a:ext cx="386362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simple abundance for her child.</a:t>
              </a:r>
            </a:p>
          </p:txBody>
        </p:sp>
        <p:sp>
          <p:nvSpPr>
            <p:cNvPr id="770" name="The Scarlet Letter…"/>
            <p:cNvSpPr/>
            <p:nvPr/>
          </p:nvSpPr>
          <p:spPr>
            <a:xfrm>
              <a:off x="4465638" y="844551"/>
              <a:ext cx="305951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Scarlet Letter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--Nathaniel Hawthorne</a:t>
              </a:r>
            </a:p>
          </p:txBody>
        </p:sp>
      </p:grpSp>
      <p:sp>
        <p:nvSpPr>
          <p:cNvPr id="772" name="ascetic"/>
          <p:cNvSpPr/>
          <p:nvPr/>
        </p:nvSpPr>
        <p:spPr>
          <a:xfrm>
            <a:off x="6011862" y="4076699"/>
            <a:ext cx="841822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ascetic</a:t>
            </a:r>
          </a:p>
        </p:txBody>
      </p:sp>
      <p:grpSp>
        <p:nvGrpSpPr>
          <p:cNvPr id="779" name="Group"/>
          <p:cNvGrpSpPr/>
          <p:nvPr/>
        </p:nvGrpSpPr>
        <p:grpSpPr>
          <a:xfrm>
            <a:off x="763586" y="3068635"/>
            <a:ext cx="8215562" cy="2112717"/>
            <a:chOff x="0" y="0"/>
            <a:chExt cx="8215560" cy="2112715"/>
          </a:xfrm>
        </p:grpSpPr>
        <p:sp>
          <p:nvSpPr>
            <p:cNvPr id="773" name="His suits fitted him as though he had borrowed them from a stout z"/>
            <p:cNvSpPr/>
            <p:nvPr/>
          </p:nvSpPr>
          <p:spPr>
            <a:xfrm>
              <a:off x="50799" y="0"/>
              <a:ext cx="8164762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His suits fitted him as though he had borrowed them from a stout z</a:t>
              </a:r>
            </a:p>
          </p:txBody>
        </p:sp>
        <p:sp>
          <p:nvSpPr>
            <p:cNvPr id="774" name="friend, and his face, seldom suggestive of his profession, was now"/>
            <p:cNvSpPr/>
            <p:nvPr/>
          </p:nvSpPr>
          <p:spPr>
            <a:xfrm>
              <a:off x="-1" y="484187"/>
              <a:ext cx="807978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friend, and his face, seldom suggestive of his profession, was now</a:t>
              </a:r>
            </a:p>
          </p:txBody>
        </p:sp>
        <p:sp>
          <p:nvSpPr>
            <p:cNvPr id="775" name="not at all so; it could have been than of an"/>
            <p:cNvSpPr/>
            <p:nvPr/>
          </p:nvSpPr>
          <p:spPr>
            <a:xfrm>
              <a:off x="50798" y="1008062"/>
              <a:ext cx="510813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not at all so; it could have been than of an</a:t>
              </a:r>
            </a:p>
          </p:txBody>
        </p:sp>
        <p:sp>
          <p:nvSpPr>
            <p:cNvPr id="776" name="occult pursuits."/>
            <p:cNvSpPr/>
            <p:nvPr/>
          </p:nvSpPr>
          <p:spPr>
            <a:xfrm>
              <a:off x="71435" y="1419226"/>
              <a:ext cx="187513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occult pursuits.</a:t>
              </a:r>
            </a:p>
          </p:txBody>
        </p:sp>
        <p:sp>
          <p:nvSpPr>
            <p:cNvPr id="777" name="absorbed in"/>
            <p:cNvSpPr/>
            <p:nvPr/>
          </p:nvSpPr>
          <p:spPr>
            <a:xfrm>
              <a:off x="6316664" y="936625"/>
              <a:ext cx="142627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absorbed in</a:t>
              </a:r>
            </a:p>
          </p:txBody>
        </p:sp>
        <p:sp>
          <p:nvSpPr>
            <p:cNvPr id="778" name="In Cold Blood…"/>
            <p:cNvSpPr/>
            <p:nvPr/>
          </p:nvSpPr>
          <p:spPr>
            <a:xfrm>
              <a:off x="2139950" y="1439863"/>
              <a:ext cx="226179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In Cold Blood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--Truman Capote</a:t>
              </a:r>
            </a:p>
          </p:txBody>
        </p:sp>
      </p:grpSp>
      <p:sp>
        <p:nvSpPr>
          <p:cNvPr id="780" name="Any form of the word “ascetic” will appear once in every 1,113 pages of text."/>
          <p:cNvSpPr txBox="1"/>
          <p:nvPr/>
        </p:nvSpPr>
        <p:spPr>
          <a:xfrm>
            <a:off x="3059110" y="2132010"/>
            <a:ext cx="5834067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“ascetic” will appear once in every 1,113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6" grpId="8"/>
      <p:bldP build="whole" bldLvl="1" animBg="1" rev="0" advAuto="0" spid="765" grpId="5"/>
      <p:bldP build="whole" bldLvl="1" animBg="1" rev="0" advAuto="0" spid="765" grpId="6"/>
      <p:bldP build="whole" bldLvl="1" animBg="1" rev="0" advAuto="0" spid="766" grpId="11"/>
      <p:bldP build="whole" bldLvl="1" animBg="1" rev="0" advAuto="0" spid="760" grpId="4"/>
      <p:bldP build="whole" bldLvl="1" animBg="1" rev="0" advAuto="0" spid="754" grpId="14"/>
      <p:bldP build="whole" bldLvl="1" animBg="1" rev="0" advAuto="0" spid="760" grpId="7"/>
      <p:bldP build="whole" bldLvl="1" animBg="1" rev="0" advAuto="0" spid="759" grpId="1"/>
      <p:bldP build="whole" bldLvl="1" animBg="1" rev="0" advAuto="0" spid="759" grpId="2"/>
      <p:bldP build="whole" bldLvl="1" animBg="1" rev="0" advAuto="0" spid="755" grpId="3"/>
      <p:bldP build="whole" bldLvl="1" animBg="1" rev="0" advAuto="0" spid="771" grpId="9"/>
      <p:bldP build="whole" bldLvl="1" animBg="1" rev="0" advAuto="0" spid="771" grpId="10"/>
      <p:bldP build="whole" bldLvl="1" animBg="1" rev="0" advAuto="0" spid="772" grpId="12"/>
      <p:bldP build="whole" bldLvl="1" animBg="1" rev="0" advAuto="0" spid="779" grpId="1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2" name="image25.jpeg" descr="image2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95500" cy="1752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87" name="Group"/>
          <p:cNvGrpSpPr/>
          <p:nvPr/>
        </p:nvGrpSpPr>
        <p:grpSpPr>
          <a:xfrm>
            <a:off x="2319335" y="-6352"/>
            <a:ext cx="6522154" cy="1662815"/>
            <a:chOff x="0" y="0"/>
            <a:chExt cx="6522153" cy="1662813"/>
          </a:xfrm>
        </p:grpSpPr>
        <p:sp>
          <p:nvSpPr>
            <p:cNvPr id="783" name="Notorious: well-known for a negative quality or…"/>
            <p:cNvSpPr txBox="1"/>
            <p:nvPr/>
          </p:nvSpPr>
          <p:spPr>
            <a:xfrm>
              <a:off x="0" y="0"/>
              <a:ext cx="6020947" cy="764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Notorious: well-known for a negative quality or 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 behavior</a:t>
              </a:r>
            </a:p>
          </p:txBody>
        </p:sp>
        <p:grpSp>
          <p:nvGrpSpPr>
            <p:cNvPr id="786" name="Group"/>
            <p:cNvGrpSpPr/>
            <p:nvPr/>
          </p:nvGrpSpPr>
          <p:grpSpPr>
            <a:xfrm>
              <a:off x="0" y="555625"/>
              <a:ext cx="6522155" cy="1107189"/>
              <a:chOff x="0" y="0"/>
              <a:chExt cx="6522153" cy="1107187"/>
            </a:xfrm>
          </p:grpSpPr>
          <p:sp>
            <p:nvSpPr>
              <p:cNvPr id="784" name="syn: scandalous"/>
              <p:cNvSpPr txBox="1"/>
              <p:nvPr/>
            </p:nvSpPr>
            <p:spPr>
              <a:xfrm>
                <a:off x="0" y="379412"/>
                <a:ext cx="2025805" cy="4213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syn: scandalous</a:t>
                </a:r>
              </a:p>
            </p:txBody>
          </p:sp>
          <p:sp>
            <p:nvSpPr>
              <p:cNvPr id="785" name="Forms: N: notoriety…"/>
              <p:cNvSpPr txBox="1"/>
              <p:nvPr/>
            </p:nvSpPr>
            <p:spPr>
              <a:xfrm>
                <a:off x="3621090" y="0"/>
                <a:ext cx="2901064" cy="11071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/>
              <a:p>
                <a:pPr>
                  <a:defRPr sz="2400" u="sng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</a:t>
                </a:r>
                <a:r>
                  <a:rPr u="none"/>
                  <a:t>: N: notoriety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00   Adj: notorious  </a:t>
                </a:r>
              </a:p>
              <a:p>
                <a: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Adv: notoriously</a:t>
                </a:r>
              </a:p>
            </p:txBody>
          </p:sp>
        </p:grpSp>
      </p:grpSp>
      <p:sp>
        <p:nvSpPr>
          <p:cNvPr id="788" name="notorious"/>
          <p:cNvSpPr/>
          <p:nvPr/>
        </p:nvSpPr>
        <p:spPr>
          <a:xfrm>
            <a:off x="879475" y="2297110"/>
            <a:ext cx="1164184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notorious</a:t>
            </a:r>
          </a:p>
        </p:txBody>
      </p:sp>
      <p:grpSp>
        <p:nvGrpSpPr>
          <p:cNvPr id="792" name="Group"/>
          <p:cNvGrpSpPr/>
          <p:nvPr/>
        </p:nvGrpSpPr>
        <p:grpSpPr>
          <a:xfrm>
            <a:off x="879474" y="1865310"/>
            <a:ext cx="6352184" cy="1104654"/>
            <a:chOff x="0" y="0"/>
            <a:chExt cx="6352182" cy="1104652"/>
          </a:xfrm>
        </p:grpSpPr>
        <p:sp>
          <p:nvSpPr>
            <p:cNvPr id="789" name="The men were jailed in one of Central Africa’s most"/>
            <p:cNvSpPr/>
            <p:nvPr/>
          </p:nvSpPr>
          <p:spPr>
            <a:xfrm>
              <a:off x="0" y="0"/>
              <a:ext cx="6352184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men were jailed in one of Central Africa’s most</a:t>
              </a:r>
            </a:p>
          </p:txBody>
        </p:sp>
        <p:sp>
          <p:nvSpPr>
            <p:cNvPr id="790" name="prisons."/>
            <p:cNvSpPr/>
            <p:nvPr/>
          </p:nvSpPr>
          <p:spPr>
            <a:xfrm>
              <a:off x="1296987" y="431800"/>
              <a:ext cx="96951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prisons.</a:t>
              </a:r>
            </a:p>
          </p:txBody>
        </p:sp>
        <p:sp>
          <p:nvSpPr>
            <p:cNvPr id="791" name="Outcasts United…"/>
            <p:cNvSpPr/>
            <p:nvPr/>
          </p:nvSpPr>
          <p:spPr>
            <a:xfrm>
              <a:off x="3024187" y="431800"/>
              <a:ext cx="2392166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Outcasts United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--Warren St. John</a:t>
              </a:r>
            </a:p>
          </p:txBody>
        </p:sp>
      </p:grpSp>
      <p:sp>
        <p:nvSpPr>
          <p:cNvPr id="793" name="notoriously"/>
          <p:cNvSpPr/>
          <p:nvPr/>
        </p:nvSpPr>
        <p:spPr>
          <a:xfrm>
            <a:off x="3543300" y="3233735"/>
            <a:ext cx="1401267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notoriously</a:t>
            </a:r>
          </a:p>
        </p:txBody>
      </p:sp>
      <p:grpSp>
        <p:nvGrpSpPr>
          <p:cNvPr id="803" name="Group"/>
          <p:cNvGrpSpPr/>
          <p:nvPr/>
        </p:nvGrpSpPr>
        <p:grpSpPr>
          <a:xfrm>
            <a:off x="879475" y="3213099"/>
            <a:ext cx="6823274" cy="1651002"/>
            <a:chOff x="0" y="0"/>
            <a:chExt cx="6823273" cy="1651001"/>
          </a:xfrm>
        </p:grpSpPr>
        <p:grpSp>
          <p:nvGrpSpPr>
            <p:cNvPr id="796" name="Chinese officials are"/>
            <p:cNvGrpSpPr/>
            <p:nvPr/>
          </p:nvGrpSpPr>
          <p:grpSpPr>
            <a:xfrm>
              <a:off x="0" y="20636"/>
              <a:ext cx="2512269" cy="1270002"/>
              <a:chOff x="0" y="0"/>
              <a:chExt cx="2512268" cy="1270001"/>
            </a:xfrm>
          </p:grpSpPr>
          <p:sp>
            <p:nvSpPr>
              <p:cNvPr id="794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95" name="Chinese officials are"/>
              <p:cNvSpPr txBox="1"/>
              <p:nvPr/>
            </p:nvSpPr>
            <p:spPr>
              <a:xfrm>
                <a:off x="0" y="0"/>
                <a:ext cx="2512269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Chinese officials are</a:t>
                </a:r>
              </a:p>
            </p:txBody>
          </p:sp>
        </p:grpSp>
        <p:grpSp>
          <p:nvGrpSpPr>
            <p:cNvPr id="799" name="late."/>
            <p:cNvGrpSpPr/>
            <p:nvPr/>
          </p:nvGrpSpPr>
          <p:grpSpPr>
            <a:xfrm>
              <a:off x="4268787" y="0"/>
              <a:ext cx="1270002" cy="1270001"/>
              <a:chOff x="0" y="0"/>
              <a:chExt cx="1270001" cy="1270000"/>
            </a:xfrm>
          </p:grpSpPr>
          <p:sp>
            <p:nvSpPr>
              <p:cNvPr id="797" name="Line"/>
              <p:cNvSpPr/>
              <p:nvPr/>
            </p:nvSpPr>
            <p:spPr>
              <a:xfrm>
                <a:off x="-1" y="-1"/>
                <a:ext cx="1270002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98" name="late."/>
              <p:cNvSpPr txBox="1"/>
              <p:nvPr/>
            </p:nvSpPr>
            <p:spPr>
              <a:xfrm>
                <a:off x="0" y="0"/>
                <a:ext cx="528836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late.</a:t>
                </a:r>
              </a:p>
            </p:txBody>
          </p:sp>
        </p:grpSp>
        <p:grpSp>
          <p:nvGrpSpPr>
            <p:cNvPr id="802" name="The Bourne Supremacy…"/>
            <p:cNvGrpSpPr/>
            <p:nvPr/>
          </p:nvGrpSpPr>
          <p:grpSpPr>
            <a:xfrm>
              <a:off x="3960812" y="381000"/>
              <a:ext cx="2862462" cy="1270002"/>
              <a:chOff x="0" y="0"/>
              <a:chExt cx="2862460" cy="1270001"/>
            </a:xfrm>
          </p:grpSpPr>
          <p:sp>
            <p:nvSpPr>
              <p:cNvPr id="800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01" name="The Bourne Supremacy…"/>
              <p:cNvSpPr txBox="1"/>
              <p:nvPr/>
            </p:nvSpPr>
            <p:spPr>
              <a:xfrm>
                <a:off x="0" y="0"/>
                <a:ext cx="2862461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The Bourne Supremacy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--Robert Ludlum</a:t>
                </a:r>
              </a:p>
            </p:txBody>
          </p:sp>
        </p:grpSp>
      </p:grpSp>
      <p:sp>
        <p:nvSpPr>
          <p:cNvPr id="804" name="notorious"/>
          <p:cNvSpPr/>
          <p:nvPr/>
        </p:nvSpPr>
        <p:spPr>
          <a:xfrm>
            <a:off x="1619250" y="4292599"/>
            <a:ext cx="1164184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notorious</a:t>
            </a:r>
          </a:p>
        </p:txBody>
      </p:sp>
      <p:grpSp>
        <p:nvGrpSpPr>
          <p:cNvPr id="808" name="Group"/>
          <p:cNvGrpSpPr/>
          <p:nvPr/>
        </p:nvGrpSpPr>
        <p:grpSpPr>
          <a:xfrm>
            <a:off x="879473" y="4292598"/>
            <a:ext cx="8093227" cy="888753"/>
            <a:chOff x="0" y="0"/>
            <a:chExt cx="8093225" cy="888752"/>
          </a:xfrm>
        </p:grpSpPr>
        <p:sp>
          <p:nvSpPr>
            <p:cNvPr id="805" name="He’s"/>
            <p:cNvSpPr/>
            <p:nvPr/>
          </p:nvSpPr>
          <p:spPr>
            <a:xfrm>
              <a:off x="-1" y="20637"/>
              <a:ext cx="571402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He’s</a:t>
              </a:r>
            </a:p>
          </p:txBody>
        </p:sp>
        <p:sp>
          <p:nvSpPr>
            <p:cNvPr id="806" name="for saying no to everything."/>
            <p:cNvSpPr/>
            <p:nvPr/>
          </p:nvSpPr>
          <p:spPr>
            <a:xfrm>
              <a:off x="2179637" y="0"/>
              <a:ext cx="339020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for saying no to everything.</a:t>
              </a:r>
            </a:p>
          </p:txBody>
        </p:sp>
        <p:sp>
          <p:nvSpPr>
            <p:cNvPr id="807" name="Angela’s Ashes…"/>
            <p:cNvSpPr/>
            <p:nvPr/>
          </p:nvSpPr>
          <p:spPr>
            <a:xfrm>
              <a:off x="5761038" y="215900"/>
              <a:ext cx="233218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Angela’s Ashes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--Frank McCourt</a:t>
              </a:r>
            </a:p>
          </p:txBody>
        </p:sp>
      </p:grpSp>
      <p:sp>
        <p:nvSpPr>
          <p:cNvPr id="809" name="notorious"/>
          <p:cNvSpPr/>
          <p:nvPr/>
        </p:nvSpPr>
        <p:spPr>
          <a:xfrm>
            <a:off x="2032000" y="5681662"/>
            <a:ext cx="1164184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notorious</a:t>
            </a:r>
          </a:p>
        </p:txBody>
      </p:sp>
      <p:grpSp>
        <p:nvGrpSpPr>
          <p:cNvPr id="814" name="Group"/>
          <p:cNvGrpSpPr/>
          <p:nvPr/>
        </p:nvGrpSpPr>
        <p:grpSpPr>
          <a:xfrm>
            <a:off x="950912" y="5321298"/>
            <a:ext cx="7571086" cy="1228478"/>
            <a:chOff x="0" y="0"/>
            <a:chExt cx="7571085" cy="1228477"/>
          </a:xfrm>
        </p:grpSpPr>
        <p:sp>
          <p:nvSpPr>
            <p:cNvPr id="810" name="Secluded five miles up a rutted dirt track, the played-out mine"/>
            <p:cNvSpPr/>
            <p:nvPr/>
          </p:nvSpPr>
          <p:spPr>
            <a:xfrm>
              <a:off x="0" y="0"/>
              <a:ext cx="757108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Secluded five miles up a rutted dirt track, the played-out mine</a:t>
              </a:r>
            </a:p>
          </p:txBody>
        </p:sp>
        <p:sp>
          <p:nvSpPr>
            <p:cNvPr id="811" name="was a"/>
            <p:cNvSpPr/>
            <p:nvPr/>
          </p:nvSpPr>
          <p:spPr>
            <a:xfrm>
              <a:off x="73024" y="360362"/>
              <a:ext cx="69820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was a</a:t>
              </a:r>
            </a:p>
          </p:txBody>
        </p:sp>
        <p:sp>
          <p:nvSpPr>
            <p:cNvPr id="812" name="party spot."/>
            <p:cNvSpPr/>
            <p:nvPr/>
          </p:nvSpPr>
          <p:spPr>
            <a:xfrm>
              <a:off x="2520950" y="360362"/>
              <a:ext cx="129946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party spot.</a:t>
              </a:r>
            </a:p>
          </p:txBody>
        </p:sp>
        <p:sp>
          <p:nvSpPr>
            <p:cNvPr id="813" name="Crank…"/>
            <p:cNvSpPr/>
            <p:nvPr/>
          </p:nvSpPr>
          <p:spPr>
            <a:xfrm>
              <a:off x="4052887" y="555625"/>
              <a:ext cx="212055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Crank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--Ellen Hopkins</a:t>
              </a:r>
            </a:p>
          </p:txBody>
        </p:sp>
      </p:grpSp>
      <p:sp>
        <p:nvSpPr>
          <p:cNvPr id="815" name="Any form of the word “notorious” will appear once in every 505 pages of text."/>
          <p:cNvSpPr txBox="1"/>
          <p:nvPr/>
        </p:nvSpPr>
        <p:spPr>
          <a:xfrm>
            <a:off x="2895598" y="6164262"/>
            <a:ext cx="5853117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“notorious” will appear once in every 505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4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6" dur="5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4" grpId="11"/>
      <p:bldP build="whole" bldLvl="1" animBg="1" rev="0" advAuto="0" spid="808" grpId="9"/>
      <p:bldP build="whole" bldLvl="1" animBg="1" rev="0" advAuto="0" spid="808" grpId="10"/>
      <p:bldP build="whole" bldLvl="1" animBg="1" rev="0" advAuto="0" spid="788" grpId="4"/>
      <p:bldP build="whole" bldLvl="1" animBg="1" rev="0" advAuto="0" spid="793" grpId="3"/>
      <p:bldP build="whole" bldLvl="1" animBg="1" rev="0" advAuto="0" spid="788" grpId="7"/>
      <p:bldP build="whole" bldLvl="1" animBg="1" rev="0" advAuto="0" spid="792" grpId="5"/>
      <p:bldP build="whole" bldLvl="1" animBg="1" rev="0" advAuto="0" spid="792" grpId="6"/>
      <p:bldP build="whole" bldLvl="1" animBg="1" rev="0" advAuto="0" spid="803" grpId="1"/>
      <p:bldP build="whole" bldLvl="1" animBg="1" rev="0" advAuto="0" spid="803" grpId="2"/>
      <p:bldP build="whole" bldLvl="1" animBg="1" rev="0" advAuto="0" spid="809" grpId="12"/>
      <p:bldP build="whole" bldLvl="1" animBg="1" rev="0" advAuto="0" spid="814" grpId="13"/>
      <p:bldP build="whole" bldLvl="1" animBg="1" rev="0" advAuto="0" spid="787" grpId="14"/>
      <p:bldP build="whole" bldLvl="1" animBg="1" rev="0" advAuto="0" spid="804" grpId="8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7" name="image26.jpeg" descr="image2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90775" cy="19145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21" name="Group"/>
          <p:cNvGrpSpPr/>
          <p:nvPr/>
        </p:nvGrpSpPr>
        <p:grpSpPr>
          <a:xfrm>
            <a:off x="2679697" y="65084"/>
            <a:ext cx="5985380" cy="1450089"/>
            <a:chOff x="0" y="0"/>
            <a:chExt cx="5985378" cy="1450087"/>
          </a:xfrm>
        </p:grpSpPr>
        <p:sp>
          <p:nvSpPr>
            <p:cNvPr id="818" name="Chasm: a deep empty space"/>
            <p:cNvSpPr txBox="1"/>
            <p:nvPr/>
          </p:nvSpPr>
          <p:spPr>
            <a:xfrm>
              <a:off x="0" y="0"/>
              <a:ext cx="3565879" cy="4213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Chasm: a deep empty space </a:t>
              </a:r>
            </a:p>
          </p:txBody>
        </p:sp>
        <p:sp>
          <p:nvSpPr>
            <p:cNvPr id="819" name="syn: abyss, gulf, gorge…"/>
            <p:cNvSpPr txBox="1"/>
            <p:nvPr/>
          </p:nvSpPr>
          <p:spPr>
            <a:xfrm>
              <a:off x="71437" y="576263"/>
              <a:ext cx="2850015" cy="7642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abyss, gulf, gorge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</a:t>
              </a:r>
              <a:r>
                <a:rPr u="none"/>
                <a:t>: mountain</a:t>
              </a:r>
            </a:p>
          </p:txBody>
        </p:sp>
        <p:sp>
          <p:nvSpPr>
            <p:cNvPr id="820" name="Forms:…"/>
            <p:cNvSpPr txBox="1"/>
            <p:nvPr/>
          </p:nvSpPr>
          <p:spPr>
            <a:xfrm>
              <a:off x="3671889" y="0"/>
              <a:ext cx="2313490" cy="1450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</a:t>
              </a:r>
              <a:r>
                <a:rPr u="none"/>
                <a:t>: 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N: chasm, chasms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00; Adj: 00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Adv: 00</a:t>
              </a:r>
            </a:p>
          </p:txBody>
        </p:sp>
      </p:grpSp>
      <p:sp>
        <p:nvSpPr>
          <p:cNvPr id="822" name="chasm."/>
          <p:cNvSpPr/>
          <p:nvPr/>
        </p:nvSpPr>
        <p:spPr>
          <a:xfrm>
            <a:off x="5003799" y="1989135"/>
            <a:ext cx="94377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chasm. </a:t>
            </a:r>
          </a:p>
        </p:txBody>
      </p:sp>
      <p:grpSp>
        <p:nvGrpSpPr>
          <p:cNvPr id="829" name="Group"/>
          <p:cNvGrpSpPr/>
          <p:nvPr/>
        </p:nvGrpSpPr>
        <p:grpSpPr>
          <a:xfrm>
            <a:off x="1023936" y="1916110"/>
            <a:ext cx="7558883" cy="1290640"/>
            <a:chOff x="0" y="0"/>
            <a:chExt cx="7558881" cy="1290639"/>
          </a:xfrm>
        </p:grpSpPr>
        <p:grpSp>
          <p:nvGrpSpPr>
            <p:cNvPr id="825" name="Cold laughter echoed from the"/>
            <p:cNvGrpSpPr/>
            <p:nvPr/>
          </p:nvGrpSpPr>
          <p:grpSpPr>
            <a:xfrm>
              <a:off x="0" y="20637"/>
              <a:ext cx="3813027" cy="1270003"/>
              <a:chOff x="0" y="0"/>
              <a:chExt cx="3813026" cy="1270001"/>
            </a:xfrm>
          </p:grpSpPr>
          <p:sp>
            <p:nvSpPr>
              <p:cNvPr id="823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24" name="Cold laughter echoed from the"/>
              <p:cNvSpPr txBox="1"/>
              <p:nvPr/>
            </p:nvSpPr>
            <p:spPr>
              <a:xfrm>
                <a:off x="0" y="0"/>
                <a:ext cx="3813027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Cold laughter echoed from the </a:t>
                </a:r>
              </a:p>
            </p:txBody>
          </p:sp>
        </p:grpSp>
        <p:grpSp>
          <p:nvGrpSpPr>
            <p:cNvPr id="828" name="The Lighting Thief…"/>
            <p:cNvGrpSpPr/>
            <p:nvPr/>
          </p:nvGrpSpPr>
          <p:grpSpPr>
            <a:xfrm>
              <a:off x="5276850" y="-1"/>
              <a:ext cx="2282032" cy="1270003"/>
              <a:chOff x="0" y="0"/>
              <a:chExt cx="2282031" cy="1270001"/>
            </a:xfrm>
          </p:grpSpPr>
          <p:sp>
            <p:nvSpPr>
              <p:cNvPr id="826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27" name="The Lighting Thief…"/>
              <p:cNvSpPr txBox="1"/>
              <p:nvPr/>
            </p:nvSpPr>
            <p:spPr>
              <a:xfrm>
                <a:off x="0" y="0"/>
                <a:ext cx="2282032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The Lighting Thief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--Rick Riordan</a:t>
                </a:r>
              </a:p>
            </p:txBody>
          </p:sp>
        </p:grpSp>
      </p:grpSp>
      <p:sp>
        <p:nvSpPr>
          <p:cNvPr id="830" name="chasm"/>
          <p:cNvSpPr/>
          <p:nvPr/>
        </p:nvSpPr>
        <p:spPr>
          <a:xfrm>
            <a:off x="5056187" y="5321299"/>
            <a:ext cx="791369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chasm</a:t>
            </a:r>
          </a:p>
        </p:txBody>
      </p:sp>
      <p:grpSp>
        <p:nvGrpSpPr>
          <p:cNvPr id="834" name="Group"/>
          <p:cNvGrpSpPr/>
          <p:nvPr/>
        </p:nvGrpSpPr>
        <p:grpSpPr>
          <a:xfrm>
            <a:off x="1384298" y="5321298"/>
            <a:ext cx="6307885" cy="1387229"/>
            <a:chOff x="0" y="0"/>
            <a:chExt cx="6307883" cy="1387227"/>
          </a:xfrm>
        </p:grpSpPr>
        <p:sp>
          <p:nvSpPr>
            <p:cNvPr id="831" name="The Two Towers…"/>
            <p:cNvSpPr/>
            <p:nvPr/>
          </p:nvSpPr>
          <p:spPr>
            <a:xfrm>
              <a:off x="3619501" y="714376"/>
              <a:ext cx="2195563" cy="67285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Two Towers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--J.R.R. Tolkien</a:t>
              </a:r>
            </a:p>
          </p:txBody>
        </p:sp>
        <p:sp>
          <p:nvSpPr>
            <p:cNvPr id="832" name="A cliff was on their left and a"/>
            <p:cNvSpPr/>
            <p:nvPr/>
          </p:nvSpPr>
          <p:spPr>
            <a:xfrm>
              <a:off x="-1" y="0"/>
              <a:ext cx="3570438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 cliff was on their left and a</a:t>
              </a:r>
            </a:p>
          </p:txBody>
        </p:sp>
        <p:sp>
          <p:nvSpPr>
            <p:cNvPr id="833" name="on their right."/>
            <p:cNvSpPr/>
            <p:nvPr/>
          </p:nvSpPr>
          <p:spPr>
            <a:xfrm>
              <a:off x="4627563" y="52387"/>
              <a:ext cx="168032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 their right.</a:t>
              </a:r>
            </a:p>
          </p:txBody>
        </p:sp>
      </p:grpSp>
      <p:grpSp>
        <p:nvGrpSpPr>
          <p:cNvPr id="837" name="Group"/>
          <p:cNvGrpSpPr/>
          <p:nvPr/>
        </p:nvGrpSpPr>
        <p:grpSpPr>
          <a:xfrm>
            <a:off x="900112" y="2781299"/>
            <a:ext cx="6139212" cy="1176090"/>
            <a:chOff x="0" y="0"/>
            <a:chExt cx="6139211" cy="1176089"/>
          </a:xfrm>
        </p:grpSpPr>
        <p:sp>
          <p:nvSpPr>
            <p:cNvPr id="835" name="Uglies…"/>
            <p:cNvSpPr/>
            <p:nvPr/>
          </p:nvSpPr>
          <p:spPr>
            <a:xfrm>
              <a:off x="3600451" y="503237"/>
              <a:ext cx="253876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Uglies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--Scott Westerfield</a:t>
              </a:r>
            </a:p>
          </p:txBody>
        </p:sp>
        <p:sp>
          <p:nvSpPr>
            <p:cNvPr id="836" name="But her first problem was getting across the"/>
            <p:cNvSpPr/>
            <p:nvPr/>
          </p:nvSpPr>
          <p:spPr>
            <a:xfrm>
              <a:off x="0" y="0"/>
              <a:ext cx="533702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But her first problem was getting across the</a:t>
              </a:r>
            </a:p>
          </p:txBody>
        </p:sp>
      </p:grpSp>
      <p:sp>
        <p:nvSpPr>
          <p:cNvPr id="838" name="chasm."/>
          <p:cNvSpPr/>
          <p:nvPr/>
        </p:nvSpPr>
        <p:spPr>
          <a:xfrm>
            <a:off x="6373812" y="2781299"/>
            <a:ext cx="867569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chasm.</a:t>
            </a:r>
          </a:p>
        </p:txBody>
      </p:sp>
      <p:grpSp>
        <p:nvGrpSpPr>
          <p:cNvPr id="841" name="Group"/>
          <p:cNvGrpSpPr/>
          <p:nvPr/>
        </p:nvGrpSpPr>
        <p:grpSpPr>
          <a:xfrm>
            <a:off x="468312" y="4221162"/>
            <a:ext cx="8505528" cy="1033215"/>
            <a:chOff x="0" y="0"/>
            <a:chExt cx="8505527" cy="1033214"/>
          </a:xfrm>
        </p:grpSpPr>
        <p:sp>
          <p:nvSpPr>
            <p:cNvPr id="839" name="October Sky…"/>
            <p:cNvSpPr/>
            <p:nvPr/>
          </p:nvSpPr>
          <p:spPr>
            <a:xfrm>
              <a:off x="6097587" y="360362"/>
              <a:ext cx="240794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October Sky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--Homer Hickham</a:t>
              </a:r>
            </a:p>
          </p:txBody>
        </p:sp>
        <p:sp>
          <p:nvSpPr>
            <p:cNvPr id="840" name="There was nothing between us but a dark"/>
            <p:cNvSpPr/>
            <p:nvPr/>
          </p:nvSpPr>
          <p:spPr>
            <a:xfrm>
              <a:off x="0" y="-1"/>
              <a:ext cx="509116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There was nothing between us but a dark </a:t>
              </a:r>
            </a:p>
          </p:txBody>
        </p:sp>
      </p:grpSp>
      <p:sp>
        <p:nvSpPr>
          <p:cNvPr id="842" name="chasm."/>
          <p:cNvSpPr/>
          <p:nvPr/>
        </p:nvSpPr>
        <p:spPr>
          <a:xfrm>
            <a:off x="5724524" y="4221162"/>
            <a:ext cx="867570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chasm.</a:t>
            </a:r>
          </a:p>
        </p:txBody>
      </p:sp>
      <p:sp>
        <p:nvSpPr>
          <p:cNvPr id="843" name="Any form of the word “chasm” will appear once in every 1,078 pages of text."/>
          <p:cNvSpPr txBox="1"/>
          <p:nvPr/>
        </p:nvSpPr>
        <p:spPr>
          <a:xfrm>
            <a:off x="827085" y="6092825"/>
            <a:ext cx="5976942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“chasm” will appear once in every 1,078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37" grpId="6"/>
      <p:bldP build="whole" bldLvl="1" animBg="1" rev="0" advAuto="0" spid="821" grpId="14"/>
      <p:bldP build="whole" bldLvl="1" animBg="1" rev="0" advAuto="0" spid="822" grpId="3"/>
      <p:bldP build="whole" bldLvl="1" animBg="1" rev="0" advAuto="0" spid="842" grpId="8"/>
      <p:bldP build="whole" bldLvl="1" animBg="1" rev="0" advAuto="0" spid="829" grpId="1"/>
      <p:bldP build="whole" bldLvl="1" animBg="1" rev="0" advAuto="0" spid="830" grpId="12"/>
      <p:bldP build="whole" bldLvl="1" animBg="1" rev="0" advAuto="0" spid="842" grpId="11"/>
      <p:bldP build="whole" bldLvl="1" animBg="1" rev="0" advAuto="0" spid="829" grpId="2"/>
      <p:bldP build="whole" bldLvl="1" animBg="1" rev="0" advAuto="0" spid="841" grpId="9"/>
      <p:bldP build="whole" bldLvl="1" animBg="1" rev="0" advAuto="0" spid="841" grpId="10"/>
      <p:bldP build="whole" bldLvl="1" animBg="1" rev="0" advAuto="0" spid="838" grpId="4"/>
      <p:bldP build="whole" bldLvl="1" animBg="1" rev="0" advAuto="0" spid="838" grpId="7"/>
      <p:bldP build="whole" bldLvl="1" animBg="1" rev="0" advAuto="0" spid="834" grpId="13"/>
      <p:bldP build="whole" bldLvl="1" animBg="1" rev="0" advAuto="0" spid="837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5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76500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846" name="Reticent: reluctant to speak"/>
          <p:cNvSpPr txBox="1"/>
          <p:nvPr/>
        </p:nvSpPr>
        <p:spPr>
          <a:xfrm>
            <a:off x="2895600" y="136524"/>
            <a:ext cx="3430296" cy="421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Reticent: reluctant to speak</a:t>
            </a:r>
          </a:p>
        </p:txBody>
      </p:sp>
      <p:grpSp>
        <p:nvGrpSpPr>
          <p:cNvPr id="849" name="Group"/>
          <p:cNvGrpSpPr/>
          <p:nvPr/>
        </p:nvGrpSpPr>
        <p:grpSpPr>
          <a:xfrm>
            <a:off x="2967034" y="136522"/>
            <a:ext cx="5685740" cy="1792989"/>
            <a:chOff x="-1" y="-1"/>
            <a:chExt cx="5685738" cy="1792988"/>
          </a:xfrm>
        </p:grpSpPr>
        <p:sp>
          <p:nvSpPr>
            <p:cNvPr id="847" name="syn: taciturn, diffident…"/>
            <p:cNvSpPr txBox="1"/>
            <p:nvPr/>
          </p:nvSpPr>
          <p:spPr>
            <a:xfrm>
              <a:off x="-2" y="576262"/>
              <a:ext cx="3261526" cy="7642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syn</a:t>
              </a:r>
              <a:r>
                <a:rPr u="none"/>
                <a:t>: taciturn, diffident</a:t>
              </a:r>
            </a:p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</a:t>
              </a:r>
              <a:r>
                <a:rPr u="none"/>
                <a:t>: garrulous, loquacious</a:t>
              </a:r>
            </a:p>
          </p:txBody>
        </p:sp>
        <p:sp>
          <p:nvSpPr>
            <p:cNvPr id="848" name="Forms:…"/>
            <p:cNvSpPr txBox="1"/>
            <p:nvPr/>
          </p:nvSpPr>
          <p:spPr>
            <a:xfrm>
              <a:off x="3744913" y="-2"/>
              <a:ext cx="1940825" cy="1792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400" u="sng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</a:t>
              </a:r>
              <a:r>
                <a:rPr u="none"/>
                <a:t>: 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N: reticence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00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Adj: reticent</a:t>
              </a:r>
            </a:p>
            <a:p>
              <a: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Adv: reticently</a:t>
              </a:r>
            </a:p>
          </p:txBody>
        </p:sp>
      </p:grpSp>
      <p:sp>
        <p:nvSpPr>
          <p:cNvPr id="850" name="reticent"/>
          <p:cNvSpPr/>
          <p:nvPr/>
        </p:nvSpPr>
        <p:spPr>
          <a:xfrm>
            <a:off x="1908174" y="2060574"/>
            <a:ext cx="9265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reticent</a:t>
            </a:r>
          </a:p>
        </p:txBody>
      </p:sp>
      <p:grpSp>
        <p:nvGrpSpPr>
          <p:cNvPr id="854" name="Group"/>
          <p:cNvGrpSpPr/>
          <p:nvPr/>
        </p:nvGrpSpPr>
        <p:grpSpPr>
          <a:xfrm>
            <a:off x="808035" y="2009774"/>
            <a:ext cx="7282065" cy="1155453"/>
            <a:chOff x="0" y="0"/>
            <a:chExt cx="7282063" cy="1155452"/>
          </a:xfrm>
        </p:grpSpPr>
        <p:sp>
          <p:nvSpPr>
            <p:cNvPr id="851" name="Nassar,"/>
            <p:cNvSpPr/>
            <p:nvPr/>
          </p:nvSpPr>
          <p:spPr>
            <a:xfrm>
              <a:off x="-1" y="0"/>
              <a:ext cx="98231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Nassar, </a:t>
              </a:r>
            </a:p>
          </p:txBody>
        </p:sp>
        <p:sp>
          <p:nvSpPr>
            <p:cNvPr id="852" name="by nature, withdrew almost completely."/>
            <p:cNvSpPr/>
            <p:nvPr/>
          </p:nvSpPr>
          <p:spPr>
            <a:xfrm>
              <a:off x="2232025" y="0"/>
              <a:ext cx="483458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by nature, withdrew almost completely.</a:t>
              </a:r>
            </a:p>
          </p:txBody>
        </p:sp>
        <p:sp>
          <p:nvSpPr>
            <p:cNvPr id="853" name="Zeitoun…"/>
            <p:cNvSpPr/>
            <p:nvPr/>
          </p:nvSpPr>
          <p:spPr>
            <a:xfrm>
              <a:off x="5348289" y="482600"/>
              <a:ext cx="193377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Zeitoun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--Dave Eggers</a:t>
              </a:r>
            </a:p>
          </p:txBody>
        </p:sp>
      </p:grpSp>
      <p:sp>
        <p:nvSpPr>
          <p:cNvPr id="855" name="reticent"/>
          <p:cNvSpPr/>
          <p:nvPr/>
        </p:nvSpPr>
        <p:spPr>
          <a:xfrm>
            <a:off x="4067173" y="3789362"/>
            <a:ext cx="9265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reticent</a:t>
            </a:r>
          </a:p>
        </p:txBody>
      </p:sp>
      <p:grpSp>
        <p:nvGrpSpPr>
          <p:cNvPr id="860" name="Group"/>
          <p:cNvGrpSpPr/>
          <p:nvPr/>
        </p:nvGrpSpPr>
        <p:grpSpPr>
          <a:xfrm>
            <a:off x="735012" y="3233735"/>
            <a:ext cx="7923757" cy="1680917"/>
            <a:chOff x="0" y="0"/>
            <a:chExt cx="7923756" cy="1680915"/>
          </a:xfrm>
        </p:grpSpPr>
        <p:sp>
          <p:nvSpPr>
            <p:cNvPr id="856" name="He took my hand as we walked to the river, which surprised me"/>
            <p:cNvSpPr/>
            <p:nvPr/>
          </p:nvSpPr>
          <p:spPr>
            <a:xfrm>
              <a:off x="144461" y="-1"/>
              <a:ext cx="777929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took my hand as we walked to the river, which surprised me</a:t>
              </a:r>
            </a:p>
          </p:txBody>
        </p:sp>
        <p:sp>
          <p:nvSpPr>
            <p:cNvPr id="857" name="because he was normally"/>
            <p:cNvSpPr/>
            <p:nvPr/>
          </p:nvSpPr>
          <p:spPr>
            <a:xfrm>
              <a:off x="0" y="576262"/>
              <a:ext cx="314419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because he was normally </a:t>
              </a:r>
            </a:p>
          </p:txBody>
        </p:sp>
        <p:sp>
          <p:nvSpPr>
            <p:cNvPr id="858" name="to show affection in public."/>
            <p:cNvSpPr/>
            <p:nvPr/>
          </p:nvSpPr>
          <p:spPr>
            <a:xfrm>
              <a:off x="4392612" y="576262"/>
              <a:ext cx="335076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to show affection in public.</a:t>
              </a:r>
            </a:p>
          </p:txBody>
        </p:sp>
        <p:sp>
          <p:nvSpPr>
            <p:cNvPr id="859" name="The Poisonwood Bible…"/>
            <p:cNvSpPr/>
            <p:nvPr/>
          </p:nvSpPr>
          <p:spPr>
            <a:xfrm>
              <a:off x="3816350" y="1008063"/>
              <a:ext cx="283954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Poisonwood Bible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--Barbara Kingsolver</a:t>
              </a:r>
            </a:p>
          </p:txBody>
        </p:sp>
      </p:grpSp>
      <p:sp>
        <p:nvSpPr>
          <p:cNvPr id="861" name="reticent."/>
          <p:cNvSpPr/>
          <p:nvPr/>
        </p:nvSpPr>
        <p:spPr>
          <a:xfrm>
            <a:off x="6443662" y="4652962"/>
            <a:ext cx="10027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reticent.</a:t>
            </a:r>
          </a:p>
        </p:txBody>
      </p:sp>
      <p:grpSp>
        <p:nvGrpSpPr>
          <p:cNvPr id="868" name="Group"/>
          <p:cNvGrpSpPr/>
          <p:nvPr/>
        </p:nvGrpSpPr>
        <p:grpSpPr>
          <a:xfrm>
            <a:off x="950912" y="4673598"/>
            <a:ext cx="5793483" cy="1701803"/>
            <a:chOff x="0" y="0"/>
            <a:chExt cx="5793482" cy="1701802"/>
          </a:xfrm>
        </p:grpSpPr>
        <p:grpSp>
          <p:nvGrpSpPr>
            <p:cNvPr id="864" name="Pour your heart out to me, Bessie. Don’t be"/>
            <p:cNvGrpSpPr/>
            <p:nvPr/>
          </p:nvGrpSpPr>
          <p:grpSpPr>
            <a:xfrm>
              <a:off x="0" y="0"/>
              <a:ext cx="5306368" cy="1270001"/>
              <a:chOff x="0" y="0"/>
              <a:chExt cx="5306367" cy="1270000"/>
            </a:xfrm>
          </p:grpSpPr>
          <p:sp>
            <p:nvSpPr>
              <p:cNvPr id="862" name="Line"/>
              <p:cNvSpPr/>
              <p:nvPr/>
            </p:nvSpPr>
            <p:spPr>
              <a:xfrm>
                <a:off x="0" y="0"/>
                <a:ext cx="1270001" cy="1270001"/>
              </a:xfrm>
              <a:prstGeom prst="line">
                <a:avLst/>
              </a:prstGeom>
              <a:solidFill>
                <a:srgbClr val="0000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3" name="Pour your heart out to me, Bessie. Don’t be"/>
              <p:cNvSpPr txBox="1"/>
              <p:nvPr/>
            </p:nvSpPr>
            <p:spPr>
              <a:xfrm>
                <a:off x="0" y="0"/>
                <a:ext cx="5306368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Pour your heart out to me, Bessie. Don’t be</a:t>
                </a:r>
              </a:p>
            </p:txBody>
          </p:sp>
        </p:grpSp>
        <p:grpSp>
          <p:nvGrpSpPr>
            <p:cNvPr id="867" name="Franny and Zooey…"/>
            <p:cNvGrpSpPr/>
            <p:nvPr/>
          </p:nvGrpSpPr>
          <p:grpSpPr>
            <a:xfrm>
              <a:off x="3529012" y="431800"/>
              <a:ext cx="2264471" cy="1270003"/>
              <a:chOff x="0" y="0"/>
              <a:chExt cx="2264469" cy="1270002"/>
            </a:xfrm>
          </p:grpSpPr>
          <p:sp>
            <p:nvSpPr>
              <p:cNvPr id="865" name="Line"/>
              <p:cNvSpPr/>
              <p:nvPr/>
            </p:nvSpPr>
            <p:spPr>
              <a:xfrm>
                <a:off x="0" y="0"/>
                <a:ext cx="1270002" cy="1270003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6" name="Franny and Zooey…"/>
              <p:cNvSpPr txBox="1"/>
              <p:nvPr/>
            </p:nvSpPr>
            <p:spPr>
              <a:xfrm>
                <a:off x="0" y="0"/>
                <a:ext cx="2264470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Franny and Zooey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--J.D. Salinger</a:t>
                </a:r>
              </a:p>
            </p:txBody>
          </p:sp>
        </p:grpSp>
      </p:grpSp>
      <p:sp>
        <p:nvSpPr>
          <p:cNvPr id="869" name="reticent"/>
          <p:cNvSpPr/>
          <p:nvPr/>
        </p:nvSpPr>
        <p:spPr>
          <a:xfrm>
            <a:off x="1403349" y="2565399"/>
            <a:ext cx="926505" cy="329953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reticent</a:t>
            </a:r>
          </a:p>
        </p:txBody>
      </p:sp>
      <p:grpSp>
        <p:nvGrpSpPr>
          <p:cNvPr id="873" name="Group"/>
          <p:cNvGrpSpPr/>
          <p:nvPr/>
        </p:nvGrpSpPr>
        <p:grpSpPr>
          <a:xfrm>
            <a:off x="735011" y="2513010"/>
            <a:ext cx="6102053" cy="1104654"/>
            <a:chOff x="0" y="0"/>
            <a:chExt cx="6102052" cy="1104652"/>
          </a:xfrm>
        </p:grpSpPr>
        <p:sp>
          <p:nvSpPr>
            <p:cNvPr id="870" name="A"/>
            <p:cNvSpPr/>
            <p:nvPr/>
          </p:nvSpPr>
          <p:spPr>
            <a:xfrm>
              <a:off x="-1" y="71437"/>
              <a:ext cx="59690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871" name="fellow, he made no reply."/>
            <p:cNvSpPr/>
            <p:nvPr/>
          </p:nvSpPr>
          <p:spPr>
            <a:xfrm>
              <a:off x="1728787" y="0"/>
              <a:ext cx="3087787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fellow, he made no reply.</a:t>
              </a:r>
            </a:p>
          </p:txBody>
        </p:sp>
        <p:sp>
          <p:nvSpPr>
            <p:cNvPr id="872" name="Howard’s End…"/>
            <p:cNvSpPr/>
            <p:nvPr/>
          </p:nvSpPr>
          <p:spPr>
            <a:xfrm>
              <a:off x="4032249" y="431800"/>
              <a:ext cx="206980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Howard’s End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--E.M. Forster</a:t>
              </a:r>
            </a:p>
          </p:txBody>
        </p:sp>
      </p:grpSp>
      <p:sp>
        <p:nvSpPr>
          <p:cNvPr id="874" name="Any form of the word “reticent” will appear once in every 1,374 pages of text."/>
          <p:cNvSpPr txBox="1"/>
          <p:nvPr/>
        </p:nvSpPr>
        <p:spPr>
          <a:xfrm>
            <a:off x="827087" y="6019800"/>
            <a:ext cx="6769101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“reticent” will appear once in every 1,374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4" dur="5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4" grpId="1"/>
      <p:bldP build="whole" bldLvl="1" animBg="1" rev="0" advAuto="0" spid="854" grpId="2"/>
      <p:bldP build="whole" bldLvl="1" animBg="1" rev="0" advAuto="0" spid="850" grpId="3"/>
      <p:bldP build="whole" bldLvl="1" animBg="1" rev="0" advAuto="0" spid="861" grpId="8"/>
      <p:bldP build="whole" bldLvl="1" animBg="1" rev="0" advAuto="0" spid="846" grpId="13"/>
      <p:bldP build="whole" bldLvl="1" animBg="1" rev="0" advAuto="0" spid="868" grpId="9"/>
      <p:bldP build="whole" bldLvl="1" animBg="1" rev="0" advAuto="0" spid="868" grpId="10"/>
      <p:bldP build="whole" bldLvl="1" animBg="1" rev="0" advAuto="0" spid="860" grpId="5"/>
      <p:bldP build="whole" bldLvl="1" animBg="1" rev="0" advAuto="0" spid="860" grpId="6"/>
      <p:bldP build="whole" bldLvl="1" animBg="1" rev="0" advAuto="0" spid="855" grpId="4"/>
      <p:bldP build="whole" bldLvl="1" animBg="1" rev="0" advAuto="0" spid="849" grpId="14"/>
      <p:bldP build="whole" bldLvl="1" animBg="1" rev="0" advAuto="0" spid="855" grpId="7"/>
      <p:bldP build="whole" bldLvl="1" animBg="1" rev="0" advAuto="0" spid="869" grpId="11"/>
      <p:bldP build="whole" bldLvl="1" animBg="1" rev="0" advAuto="0" spid="873" grpId="1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"/>
          <p:cNvGrpSpPr/>
          <p:nvPr/>
        </p:nvGrpSpPr>
        <p:grpSpPr>
          <a:xfrm>
            <a:off x="971549" y="3357562"/>
            <a:ext cx="6801644" cy="1701802"/>
            <a:chOff x="0" y="0"/>
            <a:chExt cx="6801642" cy="1701801"/>
          </a:xfrm>
        </p:grpSpPr>
        <p:grpSp>
          <p:nvGrpSpPr>
            <p:cNvPr id="116" name="But although Tom’s ear tingled, his heart was"/>
            <p:cNvGrpSpPr/>
            <p:nvPr/>
          </p:nvGrpSpPr>
          <p:grpSpPr>
            <a:xfrm>
              <a:off x="0" y="0"/>
              <a:ext cx="5832478" cy="329952"/>
              <a:chOff x="0" y="0"/>
              <a:chExt cx="5832477" cy="329951"/>
            </a:xfrm>
          </p:grpSpPr>
          <p:grpSp>
            <p:nvGrpSpPr>
              <p:cNvPr id="114" name="Group"/>
              <p:cNvGrpSpPr/>
              <p:nvPr/>
            </p:nvGrpSpPr>
            <p:grpSpPr>
              <a:xfrm>
                <a:off x="0" y="0"/>
                <a:ext cx="5832478" cy="1"/>
                <a:chOff x="0" y="0"/>
                <a:chExt cx="5832477" cy="0"/>
              </a:xfrm>
            </p:grpSpPr>
            <p:sp>
              <p:nvSpPr>
                <p:cNvPr id="112" name="Line"/>
                <p:cNvSpPr/>
                <p:nvPr/>
              </p:nvSpPr>
              <p:spPr>
                <a:xfrm>
                  <a:off x="0" y="0"/>
                  <a:ext cx="5832478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113" name="Line"/>
                <p:cNvSpPr/>
                <p:nvPr/>
              </p:nvSpPr>
              <p:spPr>
                <a:xfrm flipH="1" flipV="1">
                  <a:off x="0" y="0"/>
                  <a:ext cx="5832478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115" name="But although Tom’s ear tingled, his heart was"/>
              <p:cNvSpPr txBox="1"/>
              <p:nvPr/>
            </p:nvSpPr>
            <p:spPr>
              <a:xfrm>
                <a:off x="0" y="0"/>
                <a:ext cx="5832477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But although Tom’s ear tingled, his heart was</a:t>
                </a:r>
              </a:p>
            </p:txBody>
          </p:sp>
        </p:grpSp>
        <p:grpSp>
          <p:nvGrpSpPr>
            <p:cNvPr id="119" name="The Adventures of Tom Sawyer…"/>
            <p:cNvGrpSpPr/>
            <p:nvPr/>
          </p:nvGrpSpPr>
          <p:grpSpPr>
            <a:xfrm>
              <a:off x="3024186" y="431800"/>
              <a:ext cx="3777457" cy="1270002"/>
              <a:chOff x="0" y="0"/>
              <a:chExt cx="3777456" cy="1270001"/>
            </a:xfrm>
          </p:grpSpPr>
          <p:sp>
            <p:nvSpPr>
              <p:cNvPr id="117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8" name="The Adventures of Tom Sawyer…"/>
              <p:cNvSpPr txBox="1"/>
              <p:nvPr/>
            </p:nvSpPr>
            <p:spPr>
              <a:xfrm>
                <a:off x="0" y="0"/>
                <a:ext cx="3777457" cy="6728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The Adventures of Tom Sawyer</a:t>
                </a:r>
              </a:p>
              <a:p>
                <a:pPr>
                  <a:defRPr sz="2400">
                    <a:solidFill>
                      <a:srgbClr val="00354E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--Mark Twain</a:t>
                </a:r>
              </a:p>
            </p:txBody>
          </p:sp>
        </p:grpSp>
      </p:grpSp>
      <p:sp>
        <p:nvSpPr>
          <p:cNvPr id="121" name="jubilant"/>
          <p:cNvSpPr/>
          <p:nvPr/>
        </p:nvSpPr>
        <p:spPr>
          <a:xfrm>
            <a:off x="5940425" y="2060574"/>
            <a:ext cx="94391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jubilant</a:t>
            </a:r>
          </a:p>
        </p:txBody>
      </p:sp>
      <p:sp>
        <p:nvSpPr>
          <p:cNvPr id="122" name="jubilation"/>
          <p:cNvSpPr/>
          <p:nvPr/>
        </p:nvSpPr>
        <p:spPr>
          <a:xfrm>
            <a:off x="468312" y="4292599"/>
            <a:ext cx="1181001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jubilation</a:t>
            </a:r>
          </a:p>
        </p:txBody>
      </p:sp>
      <p:sp>
        <p:nvSpPr>
          <p:cNvPr id="123" name="jubilation"/>
          <p:cNvSpPr/>
          <p:nvPr/>
        </p:nvSpPr>
        <p:spPr>
          <a:xfrm>
            <a:off x="5940425" y="4005262"/>
            <a:ext cx="1181001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jubilation</a:t>
            </a:r>
          </a:p>
        </p:txBody>
      </p:sp>
      <p:sp>
        <p:nvSpPr>
          <p:cNvPr id="124" name="jubilant."/>
          <p:cNvSpPr/>
          <p:nvPr/>
        </p:nvSpPr>
        <p:spPr>
          <a:xfrm>
            <a:off x="6732585" y="3357562"/>
            <a:ext cx="12239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jubilant.</a:t>
            </a:r>
          </a:p>
        </p:txBody>
      </p:sp>
      <p:grpSp>
        <p:nvGrpSpPr>
          <p:cNvPr id="128" name="Group"/>
          <p:cNvGrpSpPr/>
          <p:nvPr/>
        </p:nvGrpSpPr>
        <p:grpSpPr>
          <a:xfrm>
            <a:off x="2124074" y="3933823"/>
            <a:ext cx="6663483" cy="1249115"/>
            <a:chOff x="0" y="0"/>
            <a:chExt cx="6663481" cy="1249114"/>
          </a:xfrm>
        </p:grpSpPr>
        <p:sp>
          <p:nvSpPr>
            <p:cNvPr id="125" name="Eldest…"/>
            <p:cNvSpPr/>
            <p:nvPr/>
          </p:nvSpPr>
          <p:spPr>
            <a:xfrm>
              <a:off x="4068762" y="576262"/>
              <a:ext cx="259472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Eldest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--Christopher Paolini</a:t>
              </a:r>
            </a:p>
          </p:txBody>
        </p:sp>
        <p:sp>
          <p:nvSpPr>
            <p:cNvPr id="126" name="of our race."/>
            <p:cNvSpPr/>
            <p:nvPr/>
          </p:nvSpPr>
          <p:spPr>
            <a:xfrm>
              <a:off x="4967287" y="71437"/>
              <a:ext cx="165735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our race.</a:t>
              </a:r>
            </a:p>
          </p:txBody>
        </p:sp>
        <p:sp>
          <p:nvSpPr>
            <p:cNvPr id="127" name="May the halls echo with the"/>
            <p:cNvSpPr/>
            <p:nvPr/>
          </p:nvSpPr>
          <p:spPr>
            <a:xfrm>
              <a:off x="-1" y="0"/>
              <a:ext cx="374332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May the halls echo with the</a:t>
              </a:r>
            </a:p>
          </p:txBody>
        </p:sp>
      </p:grpSp>
      <p:pic>
        <p:nvPicPr>
          <p:cNvPr id="129" name="image3.jpeg" descr="image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970090" cy="2565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4" name="Group"/>
          <p:cNvGrpSpPr/>
          <p:nvPr/>
        </p:nvGrpSpPr>
        <p:grpSpPr>
          <a:xfrm>
            <a:off x="1979610" y="-3"/>
            <a:ext cx="6619780" cy="1798393"/>
            <a:chOff x="0" y="0"/>
            <a:chExt cx="6619778" cy="1798391"/>
          </a:xfrm>
        </p:grpSpPr>
        <p:sp>
          <p:nvSpPr>
            <p:cNvPr id="130" name="Jubilant: overjoyed"/>
            <p:cNvSpPr/>
            <p:nvPr/>
          </p:nvSpPr>
          <p:spPr>
            <a:xfrm>
              <a:off x="0" y="-1"/>
              <a:ext cx="2357488" cy="3299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Jubilant: overjoyed</a:t>
              </a:r>
            </a:p>
          </p:txBody>
        </p:sp>
        <p:sp>
          <p:nvSpPr>
            <p:cNvPr id="131" name="syn: elated, ecstatic"/>
            <p:cNvSpPr/>
            <p:nvPr/>
          </p:nvSpPr>
          <p:spPr>
            <a:xfrm>
              <a:off x="-1" y="549275"/>
              <a:ext cx="2390826" cy="3299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syn: elated, ecstatic</a:t>
              </a:r>
            </a:p>
          </p:txBody>
        </p:sp>
        <p:sp>
          <p:nvSpPr>
            <p:cNvPr id="132" name="ant: morose, sullen, depressed,…"/>
            <p:cNvSpPr/>
            <p:nvPr/>
          </p:nvSpPr>
          <p:spPr>
            <a:xfrm>
              <a:off x="-1" y="1125539"/>
              <a:ext cx="3754092" cy="6728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ant: morose, sullen, depressed,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indifferent, apathetic</a:t>
              </a:r>
            </a:p>
          </p:txBody>
        </p:sp>
        <p:sp>
          <p:nvSpPr>
            <p:cNvPr id="133" name="Forms:…"/>
            <p:cNvSpPr/>
            <p:nvPr/>
          </p:nvSpPr>
          <p:spPr>
            <a:xfrm>
              <a:off x="4752977" y="-1"/>
              <a:ext cx="1866802" cy="17015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Forms: 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N: jubilation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V: 00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Adj: jubilant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Adv: jubilantly</a:t>
              </a:r>
            </a:p>
          </p:txBody>
        </p:sp>
      </p:grpSp>
      <p:grpSp>
        <p:nvGrpSpPr>
          <p:cNvPr id="138" name="Group"/>
          <p:cNvGrpSpPr/>
          <p:nvPr/>
        </p:nvGrpSpPr>
        <p:grpSpPr>
          <a:xfrm>
            <a:off x="468311" y="3789362"/>
            <a:ext cx="7920043" cy="1176090"/>
            <a:chOff x="0" y="0"/>
            <a:chExt cx="7920042" cy="1176089"/>
          </a:xfrm>
        </p:grpSpPr>
        <p:sp>
          <p:nvSpPr>
            <p:cNvPr id="135" name="I felt their arms around my neck, their hugs and the marvelous"/>
            <p:cNvSpPr/>
            <p:nvPr/>
          </p:nvSpPr>
          <p:spPr>
            <a:xfrm>
              <a:off x="0" y="0"/>
              <a:ext cx="792004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 felt their arms around my neck, their hugs and the marvelous</a:t>
              </a:r>
            </a:p>
          </p:txBody>
        </p:sp>
        <p:sp>
          <p:nvSpPr>
            <p:cNvPr id="136" name="of reunion."/>
            <p:cNvSpPr/>
            <p:nvPr/>
          </p:nvSpPr>
          <p:spPr>
            <a:xfrm>
              <a:off x="1366837" y="503237"/>
              <a:ext cx="187325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reunion.</a:t>
              </a:r>
            </a:p>
          </p:txBody>
        </p:sp>
        <p:sp>
          <p:nvSpPr>
            <p:cNvPr id="137" name="Black Like Me…"/>
            <p:cNvSpPr/>
            <p:nvPr/>
          </p:nvSpPr>
          <p:spPr>
            <a:xfrm>
              <a:off x="3240088" y="503237"/>
              <a:ext cx="34559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Black Like Me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--John Howard Griffin</a:t>
              </a:r>
            </a:p>
          </p:txBody>
        </p:sp>
      </p:grpSp>
      <p:grpSp>
        <p:nvGrpSpPr>
          <p:cNvPr id="142" name="Group"/>
          <p:cNvGrpSpPr/>
          <p:nvPr/>
        </p:nvGrpSpPr>
        <p:grpSpPr>
          <a:xfrm>
            <a:off x="1979611" y="2060574"/>
            <a:ext cx="6624641" cy="1177678"/>
            <a:chOff x="0" y="0"/>
            <a:chExt cx="6624639" cy="1177677"/>
          </a:xfrm>
        </p:grpSpPr>
        <p:sp>
          <p:nvSpPr>
            <p:cNvPr id="139" name="The city was in the midst of a"/>
            <p:cNvSpPr/>
            <p:nvPr/>
          </p:nvSpPr>
          <p:spPr>
            <a:xfrm>
              <a:off x="-1" y="0"/>
              <a:ext cx="3960814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city was in the midst of a</a:t>
              </a:r>
            </a:p>
          </p:txBody>
        </p:sp>
        <p:sp>
          <p:nvSpPr>
            <p:cNvPr id="140" name="gala."/>
            <p:cNvSpPr/>
            <p:nvPr/>
          </p:nvSpPr>
          <p:spPr>
            <a:xfrm>
              <a:off x="5113337" y="0"/>
              <a:ext cx="118745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gala.</a:t>
              </a:r>
            </a:p>
          </p:txBody>
        </p:sp>
        <p:sp>
          <p:nvSpPr>
            <p:cNvPr id="141" name="The Looking Glass Wars…"/>
            <p:cNvSpPr/>
            <p:nvPr/>
          </p:nvSpPr>
          <p:spPr>
            <a:xfrm>
              <a:off x="3168650" y="504825"/>
              <a:ext cx="34559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Looking Glass Wars 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--Frank Beddor</a:t>
              </a:r>
            </a:p>
          </p:txBody>
        </p:sp>
      </p:grpSp>
      <p:sp>
        <p:nvSpPr>
          <p:cNvPr id="143" name="Any form of the word “jubilant” will appear once in every 2,232 pages of text."/>
          <p:cNvSpPr txBox="1"/>
          <p:nvPr/>
        </p:nvSpPr>
        <p:spPr>
          <a:xfrm>
            <a:off x="971548" y="5949950"/>
            <a:ext cx="6192842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“jubilant” will appear once in every 2,232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4" grpId="7"/>
      <p:bldP build="whole" bldLvl="1" animBg="1" rev="0" advAuto="0" spid="128" grpId="13"/>
      <p:bldP build="whole" bldLvl="1" animBg="1" rev="0" advAuto="0" spid="142" grpId="1"/>
      <p:bldP build="whole" bldLvl="1" animBg="1" rev="0" advAuto="0" spid="121" grpId="3"/>
      <p:bldP build="whole" bldLvl="1" animBg="1" rev="0" advAuto="0" spid="142" grpId="2"/>
      <p:bldP build="whole" bldLvl="1" animBg="1" rev="0" advAuto="0" spid="120" grpId="5"/>
      <p:bldP build="whole" bldLvl="1" animBg="1" rev="0" advAuto="0" spid="120" grpId="6"/>
      <p:bldP build="whole" bldLvl="1" animBg="1" rev="0" advAuto="0" spid="138" grpId="9"/>
      <p:bldP build="whole" bldLvl="1" animBg="1" rev="0" advAuto="0" spid="138" grpId="10"/>
      <p:bldP build="whole" bldLvl="1" animBg="1" rev="0" advAuto="0" spid="122" grpId="11"/>
      <p:bldP build="whole" bldLvl="1" animBg="1" rev="0" advAuto="0" spid="123" grpId="12"/>
      <p:bldP build="whole" bldLvl="1" animBg="1" rev="0" advAuto="0" spid="122" grpId="8"/>
      <p:bldP build="whole" bldLvl="1" animBg="1" rev="0" advAuto="0" spid="134" grpId="14"/>
      <p:bldP build="whole" bldLvl="1" animBg="1" rev="0" advAuto="0" spid="124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hattel: slave; livestock; a burdensome…"/>
          <p:cNvSpPr/>
          <p:nvPr/>
        </p:nvSpPr>
        <p:spPr>
          <a:xfrm>
            <a:off x="4032250" y="-2"/>
            <a:ext cx="5111750" cy="672853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Chattel: slave; livestock; a burdensome</a:t>
            </a:r>
          </a:p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possession</a:t>
            </a:r>
          </a:p>
        </p:txBody>
      </p:sp>
      <p:pic>
        <p:nvPicPr>
          <p:cNvPr id="146" name="image4.jpeg" descr="image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chattels"/>
          <p:cNvSpPr/>
          <p:nvPr/>
        </p:nvSpPr>
        <p:spPr>
          <a:xfrm>
            <a:off x="2843210" y="1341437"/>
            <a:ext cx="1152528" cy="329952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chattels</a:t>
            </a:r>
          </a:p>
        </p:txBody>
      </p:sp>
      <p:grpSp>
        <p:nvGrpSpPr>
          <p:cNvPr id="153" name="Group"/>
          <p:cNvGrpSpPr/>
          <p:nvPr/>
        </p:nvGrpSpPr>
        <p:grpSpPr>
          <a:xfrm>
            <a:off x="684210" y="836612"/>
            <a:ext cx="8135944" cy="2185740"/>
            <a:chOff x="0" y="0"/>
            <a:chExt cx="8135941" cy="2185739"/>
          </a:xfrm>
        </p:grpSpPr>
        <p:sp>
          <p:nvSpPr>
            <p:cNvPr id="148" name="All Quiet on the Western Front…"/>
            <p:cNvSpPr/>
            <p:nvPr/>
          </p:nvSpPr>
          <p:spPr>
            <a:xfrm>
              <a:off x="3527425" y="1512887"/>
              <a:ext cx="3757366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All Quiet on the Western Front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--Erich Maria Remarque</a:t>
              </a:r>
            </a:p>
          </p:txBody>
        </p:sp>
        <p:sp>
          <p:nvSpPr>
            <p:cNvPr id="149" name="their goods and"/>
            <p:cNvSpPr/>
            <p:nvPr/>
          </p:nvSpPr>
          <p:spPr>
            <a:xfrm>
              <a:off x="0" y="504825"/>
              <a:ext cx="215900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their goods and </a:t>
              </a:r>
            </a:p>
          </p:txBody>
        </p:sp>
        <p:sp>
          <p:nvSpPr>
            <p:cNvPr id="150" name="On the way we meet the inhabitants trundling"/>
            <p:cNvSpPr/>
            <p:nvPr/>
          </p:nvSpPr>
          <p:spPr>
            <a:xfrm>
              <a:off x="1871662" y="0"/>
              <a:ext cx="626428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On the way we meet the inhabitants trundling</a:t>
              </a:r>
            </a:p>
          </p:txBody>
        </p:sp>
        <p:sp>
          <p:nvSpPr>
            <p:cNvPr id="151" name="along with them in wheelbarrows,"/>
            <p:cNvSpPr/>
            <p:nvPr/>
          </p:nvSpPr>
          <p:spPr>
            <a:xfrm>
              <a:off x="3311525" y="504825"/>
              <a:ext cx="482441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along with them in wheelbarrows, </a:t>
              </a:r>
            </a:p>
          </p:txBody>
        </p:sp>
        <p:sp>
          <p:nvSpPr>
            <p:cNvPr id="152" name="in perambulators, and on their backs."/>
            <p:cNvSpPr/>
            <p:nvPr/>
          </p:nvSpPr>
          <p:spPr>
            <a:xfrm>
              <a:off x="0" y="1079500"/>
              <a:ext cx="482441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in perambulators, and on their backs.</a:t>
              </a:r>
            </a:p>
          </p:txBody>
        </p:sp>
      </p:grpSp>
      <p:sp>
        <p:nvSpPr>
          <p:cNvPr id="154" name="chattel"/>
          <p:cNvSpPr/>
          <p:nvPr/>
        </p:nvSpPr>
        <p:spPr>
          <a:xfrm>
            <a:off x="4483346" y="2430214"/>
            <a:ext cx="82500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chattel</a:t>
            </a:r>
          </a:p>
        </p:txBody>
      </p:sp>
      <p:grpSp>
        <p:nvGrpSpPr>
          <p:cNvPr id="159" name="Group"/>
          <p:cNvGrpSpPr/>
          <p:nvPr/>
        </p:nvGrpSpPr>
        <p:grpSpPr>
          <a:xfrm>
            <a:off x="684212" y="2420935"/>
            <a:ext cx="8459790" cy="1176091"/>
            <a:chOff x="0" y="0"/>
            <a:chExt cx="8459789" cy="1176089"/>
          </a:xfrm>
        </p:grpSpPr>
        <p:sp>
          <p:nvSpPr>
            <p:cNvPr id="155" name="The Mayor of Casterbridge…"/>
            <p:cNvSpPr/>
            <p:nvPr/>
          </p:nvSpPr>
          <p:spPr>
            <a:xfrm>
              <a:off x="4535487" y="503237"/>
              <a:ext cx="335686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Mayor of Casterbridge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--Thomas Hardy</a:t>
              </a:r>
            </a:p>
          </p:txBody>
        </p:sp>
        <p:sp>
          <p:nvSpPr>
            <p:cNvPr id="156" name="You then stood without a"/>
            <p:cNvSpPr/>
            <p:nvPr/>
          </p:nvSpPr>
          <p:spPr>
            <a:xfrm>
              <a:off x="0" y="0"/>
              <a:ext cx="374332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You then stood without a</a:t>
              </a:r>
            </a:p>
          </p:txBody>
        </p:sp>
        <p:sp>
          <p:nvSpPr>
            <p:cNvPr id="157" name="to your name, and I was the"/>
            <p:cNvSpPr/>
            <p:nvPr/>
          </p:nvSpPr>
          <p:spPr>
            <a:xfrm>
              <a:off x="4714875" y="0"/>
              <a:ext cx="374491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to your name, and I was the</a:t>
              </a:r>
            </a:p>
          </p:txBody>
        </p:sp>
        <p:sp>
          <p:nvSpPr>
            <p:cNvPr id="158" name="master of the house in Corn Street."/>
            <p:cNvSpPr/>
            <p:nvPr/>
          </p:nvSpPr>
          <p:spPr>
            <a:xfrm>
              <a:off x="0" y="503237"/>
              <a:ext cx="467995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master of the house in Corn Street.</a:t>
              </a:r>
            </a:p>
          </p:txBody>
        </p:sp>
      </p:grpSp>
      <p:sp>
        <p:nvSpPr>
          <p:cNvPr id="160" name="chattel"/>
          <p:cNvSpPr/>
          <p:nvPr/>
        </p:nvSpPr>
        <p:spPr>
          <a:xfrm>
            <a:off x="6175623" y="3680742"/>
            <a:ext cx="825004" cy="329952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chattel</a:t>
            </a:r>
          </a:p>
        </p:txBody>
      </p:sp>
      <p:grpSp>
        <p:nvGrpSpPr>
          <p:cNvPr id="166" name="Group"/>
          <p:cNvGrpSpPr/>
          <p:nvPr/>
        </p:nvGrpSpPr>
        <p:grpSpPr>
          <a:xfrm>
            <a:off x="827085" y="3679823"/>
            <a:ext cx="8137529" cy="1753942"/>
            <a:chOff x="0" y="0"/>
            <a:chExt cx="8137527" cy="1753940"/>
          </a:xfrm>
        </p:grpSpPr>
        <p:sp>
          <p:nvSpPr>
            <p:cNvPr id="161" name="The Power and the Glory…"/>
            <p:cNvSpPr/>
            <p:nvPr/>
          </p:nvSpPr>
          <p:spPr>
            <a:xfrm>
              <a:off x="2232025" y="1081088"/>
              <a:ext cx="354186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Power and the Glory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--Grace MacGowan Cooke</a:t>
              </a:r>
            </a:p>
          </p:txBody>
        </p:sp>
        <p:sp>
          <p:nvSpPr>
            <p:cNvPr id="162" name="She is a valuable industrial possession—"/>
            <p:cNvSpPr/>
            <p:nvPr/>
          </p:nvSpPr>
          <p:spPr>
            <a:xfrm>
              <a:off x="-1" y="0"/>
              <a:ext cx="5256216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She is a valuable industrial possession—</a:t>
              </a:r>
            </a:p>
          </p:txBody>
        </p:sp>
        <p:sp>
          <p:nvSpPr>
            <p:cNvPr id="163" name="to the man, or"/>
            <p:cNvSpPr/>
            <p:nvPr/>
          </p:nvSpPr>
          <p:spPr>
            <a:xfrm>
              <a:off x="6192838" y="0"/>
              <a:ext cx="194469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to the man, or</a:t>
              </a:r>
            </a:p>
          </p:txBody>
        </p:sp>
        <p:sp>
          <p:nvSpPr>
            <p:cNvPr id="164" name="who may profit by her labor; never a luxury—a bill of"/>
            <p:cNvSpPr/>
            <p:nvPr/>
          </p:nvSpPr>
          <p:spPr>
            <a:xfrm>
              <a:off x="0" y="576262"/>
              <a:ext cx="784860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who may profit by her labor; never a luxury—a bill of </a:t>
              </a:r>
            </a:p>
          </p:txBody>
        </p:sp>
        <p:sp>
          <p:nvSpPr>
            <p:cNvPr id="165" name="expense."/>
            <p:cNvSpPr/>
            <p:nvPr/>
          </p:nvSpPr>
          <p:spPr>
            <a:xfrm>
              <a:off x="-1" y="1081088"/>
              <a:ext cx="151288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expense.</a:t>
              </a:r>
            </a:p>
          </p:txBody>
        </p:sp>
      </p:grpSp>
      <p:grpSp>
        <p:nvGrpSpPr>
          <p:cNvPr id="169" name="Group"/>
          <p:cNvGrpSpPr/>
          <p:nvPr/>
        </p:nvGrpSpPr>
        <p:grpSpPr>
          <a:xfrm>
            <a:off x="755649" y="2924174"/>
            <a:ext cx="7920043" cy="1177678"/>
            <a:chOff x="0" y="0"/>
            <a:chExt cx="7920042" cy="1177677"/>
          </a:xfrm>
        </p:grpSpPr>
        <p:sp>
          <p:nvSpPr>
            <p:cNvPr id="167" name="Incidents in the Life of a Slave Girl…"/>
            <p:cNvSpPr/>
            <p:nvPr/>
          </p:nvSpPr>
          <p:spPr>
            <a:xfrm>
              <a:off x="1152525" y="504825"/>
              <a:ext cx="460851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Incidents in the Life of a Slave Girl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--Harriet Jacobs</a:t>
              </a:r>
            </a:p>
          </p:txBody>
        </p:sp>
        <p:sp>
          <p:nvSpPr>
            <p:cNvPr id="168" name="Yet that intelligent, enterprising, noble-hearted man was a"/>
            <p:cNvSpPr/>
            <p:nvPr/>
          </p:nvSpPr>
          <p:spPr>
            <a:xfrm>
              <a:off x="0" y="0"/>
              <a:ext cx="7920043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Yet that intelligent, enterprising, noble-hearted man was a</a:t>
              </a:r>
            </a:p>
          </p:txBody>
        </p:sp>
      </p:grpSp>
      <p:sp>
        <p:nvSpPr>
          <p:cNvPr id="170" name="chattel."/>
          <p:cNvSpPr/>
          <p:nvPr/>
        </p:nvSpPr>
        <p:spPr>
          <a:xfrm>
            <a:off x="755650" y="3357562"/>
            <a:ext cx="108108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chattel.</a:t>
            </a:r>
          </a:p>
        </p:txBody>
      </p:sp>
      <p:sp>
        <p:nvSpPr>
          <p:cNvPr id="171" name="Any form of the word “chattel” will appear once in every 2,611 pages of text."/>
          <p:cNvSpPr txBox="1"/>
          <p:nvPr/>
        </p:nvSpPr>
        <p:spPr>
          <a:xfrm>
            <a:off x="971548" y="6091237"/>
            <a:ext cx="6027742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“chattel” will appear once in every 2,611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xit" nodeType="click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10"/>
      <p:bldP build="whole" bldLvl="1" animBg="1" rev="0" advAuto="0" spid="160" grpId="12"/>
      <p:bldP build="whole" bldLvl="1" animBg="1" rev="0" advAuto="0" spid="154" grpId="8"/>
      <p:bldP build="whole" bldLvl="1" animBg="1" rev="0" advAuto="0" spid="154" grpId="11"/>
      <p:bldP build="whole" bldLvl="1" animBg="1" rev="0" advAuto="0" spid="153" grpId="5"/>
      <p:bldP build="whole" bldLvl="1" animBg="1" rev="0" advAuto="0" spid="153" grpId="6"/>
      <p:bldP build="whole" bldLvl="1" animBg="1" rev="0" advAuto="0" spid="147" grpId="4"/>
      <p:bldP build="whole" bldLvl="1" animBg="1" rev="0" advAuto="0" spid="145" grpId="15"/>
      <p:bldP build="whole" bldLvl="1" animBg="1" rev="0" advAuto="0" spid="147" grpId="7"/>
      <p:bldP build="whole" bldLvl="1" animBg="1" rev="0" advAuto="0" spid="166" grpId="13"/>
      <p:bldP build="whole" bldLvl="1" animBg="1" rev="0" advAuto="0" spid="166" grpId="14"/>
      <p:bldP build="whole" bldLvl="1" animBg="1" rev="0" advAuto="0" spid="169" grpId="1"/>
      <p:bldP build="whole" bldLvl="1" animBg="1" rev="0" advAuto="0" spid="169" grpId="2"/>
      <p:bldP build="whole" bldLvl="1" animBg="1" rev="0" advAuto="0" spid="159" grpId="9"/>
      <p:bldP build="whole" bldLvl="1" animBg="1" rev="0" advAuto="0" spid="170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mbre"/>
          <p:cNvSpPr/>
          <p:nvPr/>
        </p:nvSpPr>
        <p:spPr>
          <a:xfrm>
            <a:off x="2124074" y="2060574"/>
            <a:ext cx="808337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timbre</a:t>
            </a:r>
          </a:p>
        </p:txBody>
      </p:sp>
      <p:sp>
        <p:nvSpPr>
          <p:cNvPr id="174" name="timbres"/>
          <p:cNvSpPr/>
          <p:nvPr/>
        </p:nvSpPr>
        <p:spPr>
          <a:xfrm>
            <a:off x="5076825" y="3213099"/>
            <a:ext cx="115093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timbres</a:t>
            </a:r>
          </a:p>
        </p:txBody>
      </p:sp>
      <p:sp>
        <p:nvSpPr>
          <p:cNvPr id="175" name="timbre."/>
          <p:cNvSpPr/>
          <p:nvPr/>
        </p:nvSpPr>
        <p:spPr>
          <a:xfrm>
            <a:off x="395286" y="3068635"/>
            <a:ext cx="1081089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timbre.</a:t>
            </a:r>
          </a:p>
        </p:txBody>
      </p:sp>
      <p:sp>
        <p:nvSpPr>
          <p:cNvPr id="176" name="timbre,"/>
          <p:cNvSpPr/>
          <p:nvPr/>
        </p:nvSpPr>
        <p:spPr>
          <a:xfrm>
            <a:off x="3563937" y="3860799"/>
            <a:ext cx="884536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timbre,</a:t>
            </a:r>
          </a:p>
        </p:txBody>
      </p:sp>
      <p:sp>
        <p:nvSpPr>
          <p:cNvPr id="177" name="Timbre: one of the properties of sound; often used to describe a tone, loudness, or…"/>
          <p:cNvSpPr/>
          <p:nvPr/>
        </p:nvSpPr>
        <p:spPr>
          <a:xfrm>
            <a:off x="2700335" y="260350"/>
            <a:ext cx="5400679" cy="1015752"/>
          </a:xfrm>
          <a:prstGeom prst="rect">
            <a:avLst/>
          </a:prstGeom>
          <a:solidFill>
            <a:srgbClr val="CC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Timbre: one of the properties of sound; often used to describe a tone, loudness, or</a:t>
            </a:r>
          </a:p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pitch of voice. </a:t>
            </a:r>
          </a:p>
        </p:txBody>
      </p:sp>
      <p:pic>
        <p:nvPicPr>
          <p:cNvPr id="178" name="image5.jpeg" descr="image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24100" cy="19716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1" name="Group"/>
          <p:cNvGrpSpPr/>
          <p:nvPr/>
        </p:nvGrpSpPr>
        <p:grpSpPr>
          <a:xfrm>
            <a:off x="53180" y="2579685"/>
            <a:ext cx="8675691" cy="1307854"/>
            <a:chOff x="0" y="0"/>
            <a:chExt cx="8675690" cy="1307852"/>
          </a:xfrm>
        </p:grpSpPr>
        <p:sp>
          <p:nvSpPr>
            <p:cNvPr id="179" name="So we watch their faces, their hands, their feet, and listen for truth in"/>
            <p:cNvSpPr/>
            <p:nvPr/>
          </p:nvSpPr>
          <p:spPr>
            <a:xfrm>
              <a:off x="0" y="0"/>
              <a:ext cx="867569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So we watch their faces, their hands, their feet, and listen for truth in</a:t>
              </a:r>
            </a:p>
          </p:txBody>
        </p:sp>
        <p:sp>
          <p:nvSpPr>
            <p:cNvPr id="180" name="The Bluest Eye…"/>
            <p:cNvSpPr/>
            <p:nvPr/>
          </p:nvSpPr>
          <p:spPr>
            <a:xfrm>
              <a:off x="5076825" y="635000"/>
              <a:ext cx="289520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Bluest Eye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--Toni Morrison</a:t>
              </a:r>
            </a:p>
          </p:txBody>
        </p:sp>
      </p:grpSp>
      <p:grpSp>
        <p:nvGrpSpPr>
          <p:cNvPr id="185" name="Group"/>
          <p:cNvGrpSpPr/>
          <p:nvPr/>
        </p:nvGrpSpPr>
        <p:grpSpPr>
          <a:xfrm>
            <a:off x="-61765" y="3843337"/>
            <a:ext cx="8135940" cy="1104653"/>
            <a:chOff x="0" y="0"/>
            <a:chExt cx="8135939" cy="1104652"/>
          </a:xfrm>
        </p:grpSpPr>
        <p:sp>
          <p:nvSpPr>
            <p:cNvPr id="182" name="Life of Pi…"/>
            <p:cNvSpPr/>
            <p:nvPr/>
          </p:nvSpPr>
          <p:spPr>
            <a:xfrm>
              <a:off x="4572000" y="431800"/>
              <a:ext cx="188644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Life</a:t>
              </a:r>
              <a:r>
                <a:rPr i="0"/>
                <a:t> </a:t>
              </a:r>
              <a:r>
                <a:t>of Pi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--Yann Martel</a:t>
              </a:r>
            </a:p>
          </p:txBody>
        </p:sp>
        <p:sp>
          <p:nvSpPr>
            <p:cNvPr id="183" name="The voice had its very own"/>
            <p:cNvSpPr/>
            <p:nvPr/>
          </p:nvSpPr>
          <p:spPr>
            <a:xfrm>
              <a:off x="0" y="-1"/>
              <a:ext cx="3563939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voice had its very own</a:t>
              </a:r>
            </a:p>
          </p:txBody>
        </p:sp>
        <p:sp>
          <p:nvSpPr>
            <p:cNvPr id="184" name="with a heavy, weary rasp."/>
            <p:cNvSpPr/>
            <p:nvPr/>
          </p:nvSpPr>
          <p:spPr>
            <a:xfrm>
              <a:off x="4572000" y="-1"/>
              <a:ext cx="356394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with a heavy, weary rasp.</a:t>
              </a:r>
            </a:p>
          </p:txBody>
        </p:sp>
      </p:grpSp>
      <p:grpSp>
        <p:nvGrpSpPr>
          <p:cNvPr id="190" name="Group"/>
          <p:cNvGrpSpPr/>
          <p:nvPr/>
        </p:nvGrpSpPr>
        <p:grpSpPr>
          <a:xfrm>
            <a:off x="611185" y="2060574"/>
            <a:ext cx="8208969" cy="1177678"/>
            <a:chOff x="0" y="0"/>
            <a:chExt cx="8208966" cy="1177677"/>
          </a:xfrm>
        </p:grpSpPr>
        <p:sp>
          <p:nvSpPr>
            <p:cNvPr id="186" name="slow and easy as Pruitt."/>
            <p:cNvSpPr/>
            <p:nvPr/>
          </p:nvSpPr>
          <p:spPr>
            <a:xfrm>
              <a:off x="0" y="504825"/>
              <a:ext cx="309721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slow and easy as Pruitt.</a:t>
              </a:r>
            </a:p>
          </p:txBody>
        </p:sp>
        <p:sp>
          <p:nvSpPr>
            <p:cNvPr id="187" name="Only the"/>
            <p:cNvSpPr/>
            <p:nvPr/>
          </p:nvSpPr>
          <p:spPr>
            <a:xfrm>
              <a:off x="73025" y="0"/>
              <a:ext cx="1439864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Only the</a:t>
              </a:r>
            </a:p>
          </p:txBody>
        </p:sp>
        <p:sp>
          <p:nvSpPr>
            <p:cNvPr id="188" name="of his voice showed his passion; he was as"/>
            <p:cNvSpPr/>
            <p:nvPr/>
          </p:nvSpPr>
          <p:spPr>
            <a:xfrm>
              <a:off x="2520949" y="0"/>
              <a:ext cx="5688018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his voice showed his passion; he was as</a:t>
              </a:r>
            </a:p>
          </p:txBody>
        </p:sp>
        <p:sp>
          <p:nvSpPr>
            <p:cNvPr id="189" name="The Thundering Herd…"/>
            <p:cNvSpPr/>
            <p:nvPr/>
          </p:nvSpPr>
          <p:spPr>
            <a:xfrm>
              <a:off x="3097213" y="504825"/>
              <a:ext cx="2659907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Thundering Herd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--Zane Grey</a:t>
              </a:r>
            </a:p>
          </p:txBody>
        </p:sp>
      </p:grpSp>
      <p:grpSp>
        <p:nvGrpSpPr>
          <p:cNvPr id="195" name="Group"/>
          <p:cNvGrpSpPr/>
          <p:nvPr/>
        </p:nvGrpSpPr>
        <p:grpSpPr>
          <a:xfrm>
            <a:off x="395285" y="3141660"/>
            <a:ext cx="7991479" cy="1249116"/>
            <a:chOff x="0" y="0"/>
            <a:chExt cx="7991477" cy="1249114"/>
          </a:xfrm>
        </p:grpSpPr>
        <p:sp>
          <p:nvSpPr>
            <p:cNvPr id="191" name="The Looking Glass War…"/>
            <p:cNvSpPr/>
            <p:nvPr/>
          </p:nvSpPr>
          <p:spPr>
            <a:xfrm>
              <a:off x="2774950" y="576262"/>
              <a:ext cx="2888954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Looking Glass War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	--Frank Beddor</a:t>
              </a:r>
            </a:p>
          </p:txBody>
        </p:sp>
        <p:sp>
          <p:nvSpPr>
            <p:cNvPr id="192" name="She stood listening to the alternating"/>
            <p:cNvSpPr/>
            <p:nvPr/>
          </p:nvSpPr>
          <p:spPr>
            <a:xfrm>
              <a:off x="-1" y="0"/>
              <a:ext cx="468154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She stood listening to the alternating</a:t>
              </a:r>
            </a:p>
          </p:txBody>
        </p:sp>
        <p:sp>
          <p:nvSpPr>
            <p:cNvPr id="193" name="and resonances"/>
            <p:cNvSpPr/>
            <p:nvPr/>
          </p:nvSpPr>
          <p:spPr>
            <a:xfrm>
              <a:off x="5832476" y="0"/>
              <a:ext cx="2159002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and resonances</a:t>
              </a:r>
            </a:p>
          </p:txBody>
        </p:sp>
        <p:sp>
          <p:nvSpPr>
            <p:cNvPr id="194" name="of the men’s voices."/>
            <p:cNvSpPr/>
            <p:nvPr/>
          </p:nvSpPr>
          <p:spPr>
            <a:xfrm>
              <a:off x="73025" y="503237"/>
              <a:ext cx="266382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of the men’s voices.</a:t>
              </a:r>
            </a:p>
          </p:txBody>
        </p:sp>
      </p:grpSp>
      <p:sp>
        <p:nvSpPr>
          <p:cNvPr id="196" name="Any form of the word “timbre” will appear once in every 10, 563 pages of text."/>
          <p:cNvSpPr txBox="1"/>
          <p:nvPr/>
        </p:nvSpPr>
        <p:spPr>
          <a:xfrm>
            <a:off x="971550" y="5948362"/>
            <a:ext cx="6592888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“timbre” will appear once in every 10, 563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2"/>
      <p:bldP build="whole" bldLvl="1" animBg="1" rev="0" advAuto="0" spid="176" grpId="3"/>
      <p:bldP build="whole" bldLvl="1" animBg="1" rev="0" advAuto="0" spid="195" grpId="9"/>
      <p:bldP build="whole" bldLvl="1" animBg="1" rev="0" advAuto="0" spid="195" grpId="10"/>
      <p:bldP build="whole" bldLvl="1" animBg="1" rev="0" advAuto="0" spid="185" grpId="1"/>
      <p:bldP build="whole" bldLvl="1" animBg="1" rev="0" advAuto="0" spid="185" grpId="2"/>
      <p:bldP build="whole" bldLvl="1" animBg="1" rev="0" advAuto="0" spid="173" grpId="4"/>
      <p:bldP build="whole" bldLvl="1" animBg="1" rev="0" advAuto="0" spid="190" grpId="5"/>
      <p:bldP build="whole" bldLvl="1" animBg="1" rev="0" advAuto="0" spid="174" grpId="8"/>
      <p:bldP build="whole" bldLvl="1" animBg="1" rev="0" advAuto="0" spid="190" grpId="6"/>
      <p:bldP build="whole" bldLvl="1" animBg="1" rev="0" advAuto="0" spid="173" grpId="7"/>
      <p:bldP build="whole" bldLvl="1" animBg="1" rev="0" advAuto="0" spid="174" grpId="11"/>
      <p:bldP build="whole" bldLvl="1" animBg="1" rev="0" advAuto="0" spid="181" grpId="13"/>
      <p:bldP build="whole" bldLvl="1" animBg="1" rev="0" advAuto="0" spid="177" grpId="1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meandering"/>
          <p:cNvSpPr/>
          <p:nvPr/>
        </p:nvSpPr>
        <p:spPr>
          <a:xfrm>
            <a:off x="3569683" y="3141660"/>
            <a:ext cx="16557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meandering</a:t>
            </a:r>
          </a:p>
        </p:txBody>
      </p:sp>
      <p:sp>
        <p:nvSpPr>
          <p:cNvPr id="199" name="meander"/>
          <p:cNvSpPr/>
          <p:nvPr/>
        </p:nvSpPr>
        <p:spPr>
          <a:xfrm>
            <a:off x="3419474" y="4365624"/>
            <a:ext cx="1655766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meander</a:t>
            </a:r>
          </a:p>
        </p:txBody>
      </p:sp>
      <p:sp>
        <p:nvSpPr>
          <p:cNvPr id="200" name="meander,"/>
          <p:cNvSpPr/>
          <p:nvPr/>
        </p:nvSpPr>
        <p:spPr>
          <a:xfrm>
            <a:off x="3924300" y="1989135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meander,</a:t>
            </a:r>
          </a:p>
        </p:txBody>
      </p:sp>
      <p:sp>
        <p:nvSpPr>
          <p:cNvPr id="201" name="meandered"/>
          <p:cNvSpPr/>
          <p:nvPr/>
        </p:nvSpPr>
        <p:spPr>
          <a:xfrm>
            <a:off x="6613992" y="3141660"/>
            <a:ext cx="1728790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meandered</a:t>
            </a:r>
          </a:p>
        </p:txBody>
      </p:sp>
      <p:grpSp>
        <p:nvGrpSpPr>
          <p:cNvPr id="205" name="Group"/>
          <p:cNvGrpSpPr/>
          <p:nvPr/>
        </p:nvGrpSpPr>
        <p:grpSpPr>
          <a:xfrm>
            <a:off x="863597" y="3141661"/>
            <a:ext cx="8062918" cy="1680916"/>
            <a:chOff x="0" y="0"/>
            <a:chExt cx="8062917" cy="1680915"/>
          </a:xfrm>
        </p:grpSpPr>
        <p:sp>
          <p:nvSpPr>
            <p:cNvPr id="202" name="The Bean Trees…"/>
            <p:cNvSpPr/>
            <p:nvPr/>
          </p:nvSpPr>
          <p:spPr>
            <a:xfrm>
              <a:off x="3959226" y="1008063"/>
              <a:ext cx="283954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Bean Trees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--Barbara Kingsolver</a:t>
              </a:r>
            </a:p>
          </p:txBody>
        </p:sp>
        <p:sp>
          <p:nvSpPr>
            <p:cNvPr id="203" name="It was one of a"/>
            <p:cNvSpPr/>
            <p:nvPr/>
          </p:nvSpPr>
          <p:spPr>
            <a:xfrm>
              <a:off x="-1" y="-1"/>
              <a:ext cx="2670787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It was one of  several</a:t>
              </a:r>
            </a:p>
          </p:txBody>
        </p:sp>
        <p:sp>
          <p:nvSpPr>
            <p:cNvPr id="204" name="cottages lines up along a stream bank."/>
            <p:cNvSpPr/>
            <p:nvPr/>
          </p:nvSpPr>
          <p:spPr>
            <a:xfrm>
              <a:off x="142875" y="503237"/>
              <a:ext cx="792004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cottages lined up along a stream bank.</a:t>
              </a:r>
            </a:p>
          </p:txBody>
        </p:sp>
      </p:grpSp>
      <p:pic>
        <p:nvPicPr>
          <p:cNvPr id="206" name="image6.jpeg" descr="image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905000" cy="23907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9" name="Group"/>
          <p:cNvGrpSpPr/>
          <p:nvPr/>
        </p:nvGrpSpPr>
        <p:grpSpPr>
          <a:xfrm>
            <a:off x="1908174" y="-3"/>
            <a:ext cx="6335717" cy="1365004"/>
            <a:chOff x="0" y="0"/>
            <a:chExt cx="6335715" cy="1365002"/>
          </a:xfrm>
        </p:grpSpPr>
        <p:sp>
          <p:nvSpPr>
            <p:cNvPr id="207" name="Meander: wind, wander, travel in an indirect path"/>
            <p:cNvSpPr/>
            <p:nvPr/>
          </p:nvSpPr>
          <p:spPr>
            <a:xfrm>
              <a:off x="-1" y="-1"/>
              <a:ext cx="6192842" cy="3299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Meander: wind, wander, travel in an indirect path </a:t>
              </a:r>
            </a:p>
          </p:txBody>
        </p:sp>
        <p:sp>
          <p:nvSpPr>
            <p:cNvPr id="208" name="Forms: N:00; V: meander, meanders, meandered, meandering;  Adj: 00; Adv: 00"/>
            <p:cNvSpPr/>
            <p:nvPr/>
          </p:nvSpPr>
          <p:spPr>
            <a:xfrm>
              <a:off x="142874" y="692151"/>
              <a:ext cx="6192842" cy="672852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Forms: N:00; V: meander, meanders, meandered, meandering;  Adj: 00; Adv: 00 </a:t>
              </a:r>
            </a:p>
          </p:txBody>
        </p:sp>
      </p:grpSp>
      <p:grpSp>
        <p:nvGrpSpPr>
          <p:cNvPr id="213" name="Group"/>
          <p:cNvGrpSpPr/>
          <p:nvPr/>
        </p:nvGrpSpPr>
        <p:grpSpPr>
          <a:xfrm>
            <a:off x="423348" y="3104355"/>
            <a:ext cx="6119815" cy="1176091"/>
            <a:chOff x="0" y="0"/>
            <a:chExt cx="6119814" cy="1176089"/>
          </a:xfrm>
        </p:grpSpPr>
        <p:sp>
          <p:nvSpPr>
            <p:cNvPr id="210" name="For the next few minutes, they chatted as they"/>
            <p:cNvSpPr/>
            <p:nvPr/>
          </p:nvSpPr>
          <p:spPr>
            <a:xfrm>
              <a:off x="71436" y="0"/>
              <a:ext cx="6048379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For the next few minutes, they chatted as they</a:t>
              </a:r>
            </a:p>
          </p:txBody>
        </p:sp>
        <p:sp>
          <p:nvSpPr>
            <p:cNvPr id="211" name="among the shelves."/>
            <p:cNvSpPr/>
            <p:nvPr/>
          </p:nvSpPr>
          <p:spPr>
            <a:xfrm>
              <a:off x="-1" y="503237"/>
              <a:ext cx="295275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among the shelves. </a:t>
              </a:r>
            </a:p>
          </p:txBody>
        </p:sp>
        <p:sp>
          <p:nvSpPr>
            <p:cNvPr id="212" name="True Believer…"/>
            <p:cNvSpPr/>
            <p:nvPr/>
          </p:nvSpPr>
          <p:spPr>
            <a:xfrm>
              <a:off x="2879725" y="503237"/>
              <a:ext cx="2433688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True Believer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--Nicholas Sparks</a:t>
              </a:r>
            </a:p>
          </p:txBody>
        </p:sp>
      </p:grpSp>
      <p:grpSp>
        <p:nvGrpSpPr>
          <p:cNvPr id="218" name="Group"/>
          <p:cNvGrpSpPr/>
          <p:nvPr/>
        </p:nvGrpSpPr>
        <p:grpSpPr>
          <a:xfrm>
            <a:off x="827085" y="1987298"/>
            <a:ext cx="8135942" cy="2833442"/>
            <a:chOff x="0" y="0"/>
            <a:chExt cx="8135940" cy="2833440"/>
          </a:xfrm>
        </p:grpSpPr>
        <p:sp>
          <p:nvSpPr>
            <p:cNvPr id="214" name="the lazy  ripples that once"/>
            <p:cNvSpPr/>
            <p:nvPr/>
          </p:nvSpPr>
          <p:spPr>
            <a:xfrm>
              <a:off x="4464051" y="0"/>
              <a:ext cx="36718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lazy  ripples that once</a:t>
              </a:r>
            </a:p>
          </p:txBody>
        </p:sp>
        <p:sp>
          <p:nvSpPr>
            <p:cNvPr id="215" name="The Secret Life of Bees…"/>
            <p:cNvSpPr/>
            <p:nvPr/>
          </p:nvSpPr>
          <p:spPr>
            <a:xfrm>
              <a:off x="5241926" y="2160588"/>
              <a:ext cx="281156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Secret Life of Bees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--Sue Monk Kidd</a:t>
              </a:r>
            </a:p>
          </p:txBody>
        </p:sp>
        <p:sp>
          <p:nvSpPr>
            <p:cNvPr id="216" name="in a while broke the surface."/>
            <p:cNvSpPr/>
            <p:nvPr/>
          </p:nvSpPr>
          <p:spPr>
            <a:xfrm>
              <a:off x="-1" y="574675"/>
              <a:ext cx="36718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in a while broke the surface.</a:t>
              </a:r>
            </a:p>
          </p:txBody>
        </p:sp>
        <p:sp>
          <p:nvSpPr>
            <p:cNvPr id="217" name="I watched the currents"/>
            <p:cNvSpPr/>
            <p:nvPr/>
          </p:nvSpPr>
          <p:spPr>
            <a:xfrm>
              <a:off x="-1" y="0"/>
              <a:ext cx="302419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 watched the currents</a:t>
              </a:r>
            </a:p>
          </p:txBody>
        </p:sp>
      </p:grpSp>
      <p:grpSp>
        <p:nvGrpSpPr>
          <p:cNvPr id="222" name="Group"/>
          <p:cNvGrpSpPr/>
          <p:nvPr/>
        </p:nvGrpSpPr>
        <p:grpSpPr>
          <a:xfrm>
            <a:off x="539748" y="4365623"/>
            <a:ext cx="8159752" cy="1249115"/>
            <a:chOff x="0" y="0"/>
            <a:chExt cx="8159750" cy="1249114"/>
          </a:xfrm>
        </p:grpSpPr>
        <p:sp>
          <p:nvSpPr>
            <p:cNvPr id="219" name="HP and the Prisoner of Azkaban…"/>
            <p:cNvSpPr/>
            <p:nvPr/>
          </p:nvSpPr>
          <p:spPr>
            <a:xfrm>
              <a:off x="4032250" y="576262"/>
              <a:ext cx="4127501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HP and the Prisoner of Azkaban</a:t>
              </a:r>
            </a:p>
            <a:p>
              <a:pPr>
                <a:defRPr sz="2400">
                  <a:solidFill>
                    <a:srgbClr val="00354E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   --J.K. Rowling </a:t>
              </a:r>
            </a:p>
          </p:txBody>
        </p:sp>
        <p:sp>
          <p:nvSpPr>
            <p:cNvPr id="220" name="They watched Hagrid"/>
            <p:cNvSpPr/>
            <p:nvPr/>
          </p:nvSpPr>
          <p:spPr>
            <a:xfrm>
              <a:off x="0" y="0"/>
              <a:ext cx="2952750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They watched Hagrid</a:t>
              </a:r>
            </a:p>
          </p:txBody>
        </p:sp>
        <p:sp>
          <p:nvSpPr>
            <p:cNvPr id="221" name="tipsily up to the castle."/>
            <p:cNvSpPr/>
            <p:nvPr/>
          </p:nvSpPr>
          <p:spPr>
            <a:xfrm>
              <a:off x="4537075" y="0"/>
              <a:ext cx="295275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tipsily up to the castle.</a:t>
              </a:r>
            </a:p>
          </p:txBody>
        </p:sp>
      </p:grpSp>
      <p:sp>
        <p:nvSpPr>
          <p:cNvPr id="223" name="Any form of the word “meander” will appear once in every 3,045 pages of text."/>
          <p:cNvSpPr txBox="1"/>
          <p:nvPr/>
        </p:nvSpPr>
        <p:spPr>
          <a:xfrm>
            <a:off x="971550" y="6019800"/>
            <a:ext cx="6315075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“meander” will appear once in every 3,045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7"/>
      <p:bldP build="whole" bldLvl="1" animBg="1" rev="0" advAuto="0" spid="218" grpId="9"/>
      <p:bldP build="whole" bldLvl="1" animBg="1" rev="0" advAuto="0" spid="218" grpId="10"/>
      <p:bldP build="whole" bldLvl="1" animBg="1" rev="0" advAuto="0" spid="200" grpId="8"/>
      <p:bldP build="whole" bldLvl="1" animBg="1" rev="0" advAuto="0" spid="200" grpId="11"/>
      <p:bldP build="whole" bldLvl="1" animBg="1" rev="0" advAuto="0" spid="222" grpId="13"/>
      <p:bldP build="whole" bldLvl="1" animBg="1" rev="0" advAuto="0" spid="198" grpId="3"/>
      <p:bldP build="whole" bldLvl="1" animBg="1" rev="0" advAuto="0" spid="199" grpId="12"/>
      <p:bldP build="whole" bldLvl="1" animBg="1" rev="0" advAuto="0" spid="213" grpId="5"/>
      <p:bldP build="whole" bldLvl="1" animBg="1" rev="0" advAuto="0" spid="205" grpId="1"/>
      <p:bldP build="whole" bldLvl="1" animBg="1" rev="0" advAuto="0" spid="213" grpId="6"/>
      <p:bldP build="whole" bldLvl="1" animBg="1" rev="0" advAuto="0" spid="205" grpId="2"/>
      <p:bldP build="whole" bldLvl="1" animBg="1" rev="0" advAuto="0" spid="201" grpId="4"/>
      <p:bldP build="whole" bldLvl="1" animBg="1" rev="0" advAuto="0" spid="209" grpId="1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6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7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8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9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0" name="Square"/>
          <p:cNvSpPr/>
          <p:nvPr/>
        </p:nvSpPr>
        <p:spPr>
          <a:xfrm>
            <a:off x="4565650" y="3422650"/>
            <a:ext cx="12700" cy="12700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EAEAEA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231" name="image7.jpeg" descr="image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0"/>
            <a:ext cx="2024065" cy="13430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6" name="Group"/>
          <p:cNvGrpSpPr/>
          <p:nvPr/>
        </p:nvGrpSpPr>
        <p:grpSpPr>
          <a:xfrm>
            <a:off x="2339974" y="65085"/>
            <a:ext cx="6553201" cy="1787278"/>
            <a:chOff x="0" y="0"/>
            <a:chExt cx="6553200" cy="1787276"/>
          </a:xfrm>
        </p:grpSpPr>
        <p:sp>
          <p:nvSpPr>
            <p:cNvPr id="232" name="Resilient: the ability to bounce back after a setback"/>
            <p:cNvSpPr/>
            <p:nvPr/>
          </p:nvSpPr>
          <p:spPr>
            <a:xfrm>
              <a:off x="52387" y="0"/>
              <a:ext cx="6427788" cy="329952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Resilient: the ability to bounce back after a setback</a:t>
              </a:r>
            </a:p>
          </p:txBody>
        </p:sp>
        <p:grpSp>
          <p:nvGrpSpPr>
            <p:cNvPr id="235" name="Group"/>
            <p:cNvGrpSpPr/>
            <p:nvPr/>
          </p:nvGrpSpPr>
          <p:grpSpPr>
            <a:xfrm>
              <a:off x="-1" y="771524"/>
              <a:ext cx="6553201" cy="1015753"/>
              <a:chOff x="0" y="0"/>
              <a:chExt cx="6553200" cy="1015751"/>
            </a:xfrm>
          </p:grpSpPr>
          <p:sp>
            <p:nvSpPr>
              <p:cNvPr id="233" name="syn: hardy…"/>
              <p:cNvSpPr/>
              <p:nvPr/>
            </p:nvSpPr>
            <p:spPr>
              <a:xfrm>
                <a:off x="-1" y="-1"/>
                <a:ext cx="1727201" cy="6728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syn: hardy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fragile</a:t>
                </a:r>
              </a:p>
            </p:txBody>
          </p:sp>
          <p:sp>
            <p:nvSpPr>
              <p:cNvPr id="234" name="Forms: N: resilience…"/>
              <p:cNvSpPr/>
              <p:nvPr/>
            </p:nvSpPr>
            <p:spPr>
              <a:xfrm>
                <a:off x="2376487" y="-1"/>
                <a:ext cx="4176714" cy="10157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resilience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00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Adj: resilient  Adv: resiliently</a:t>
                </a:r>
              </a:p>
            </p:txBody>
          </p:sp>
        </p:grpSp>
      </p:grpSp>
      <p:sp>
        <p:nvSpPr>
          <p:cNvPr id="237" name="resilient"/>
          <p:cNvSpPr/>
          <p:nvPr/>
        </p:nvSpPr>
        <p:spPr>
          <a:xfrm>
            <a:off x="2987675" y="3213099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resilient</a:t>
            </a:r>
          </a:p>
        </p:txBody>
      </p:sp>
      <p:grpSp>
        <p:nvGrpSpPr>
          <p:cNvPr id="241" name="Group"/>
          <p:cNvGrpSpPr/>
          <p:nvPr/>
        </p:nvGrpSpPr>
        <p:grpSpPr>
          <a:xfrm>
            <a:off x="792161" y="3153443"/>
            <a:ext cx="7200903" cy="1176091"/>
            <a:chOff x="0" y="0"/>
            <a:chExt cx="7200901" cy="1176089"/>
          </a:xfrm>
        </p:grpSpPr>
        <p:sp>
          <p:nvSpPr>
            <p:cNvPr id="238" name="Lone Survivor…"/>
            <p:cNvSpPr/>
            <p:nvPr/>
          </p:nvSpPr>
          <p:spPr>
            <a:xfrm>
              <a:off x="4465637" y="503237"/>
              <a:ext cx="266541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Lone Survivor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--Marcus Luttrell</a:t>
              </a:r>
            </a:p>
          </p:txBody>
        </p:sp>
        <p:sp>
          <p:nvSpPr>
            <p:cNvPr id="239" name="But my dad’s a"/>
            <p:cNvSpPr/>
            <p:nvPr/>
          </p:nvSpPr>
          <p:spPr>
            <a:xfrm>
              <a:off x="-1" y="0"/>
              <a:ext cx="216059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But my dad’s a</a:t>
              </a:r>
            </a:p>
          </p:txBody>
        </p:sp>
        <p:sp>
          <p:nvSpPr>
            <p:cNvPr id="240" name="man, tough and determined."/>
            <p:cNvSpPr/>
            <p:nvPr/>
          </p:nvSpPr>
          <p:spPr>
            <a:xfrm>
              <a:off x="3600450" y="0"/>
              <a:ext cx="3600452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man, tough and determined. </a:t>
              </a:r>
            </a:p>
          </p:txBody>
        </p:sp>
      </p:grpSp>
      <p:grpSp>
        <p:nvGrpSpPr>
          <p:cNvPr id="244" name="Group"/>
          <p:cNvGrpSpPr/>
          <p:nvPr/>
        </p:nvGrpSpPr>
        <p:grpSpPr>
          <a:xfrm>
            <a:off x="1331911" y="2636835"/>
            <a:ext cx="6407154" cy="1033216"/>
            <a:chOff x="0" y="0"/>
            <a:chExt cx="6407152" cy="1033214"/>
          </a:xfrm>
        </p:grpSpPr>
        <p:sp>
          <p:nvSpPr>
            <p:cNvPr id="242" name="She was, he thought, capable, strong, and"/>
            <p:cNvSpPr/>
            <p:nvPr/>
          </p:nvSpPr>
          <p:spPr>
            <a:xfrm>
              <a:off x="0" y="-1"/>
              <a:ext cx="554514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She was, he thought, capable, strong, and</a:t>
              </a:r>
            </a:p>
          </p:txBody>
        </p:sp>
        <p:sp>
          <p:nvSpPr>
            <p:cNvPr id="243" name="Immortal in Death…"/>
            <p:cNvSpPr/>
            <p:nvPr/>
          </p:nvSpPr>
          <p:spPr>
            <a:xfrm>
              <a:off x="3311525" y="360362"/>
              <a:ext cx="3095629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Immortal in Death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--J.D. Robb</a:t>
              </a:r>
            </a:p>
          </p:txBody>
        </p:sp>
      </p:grpSp>
      <p:grpSp>
        <p:nvGrpSpPr>
          <p:cNvPr id="247" name="Group"/>
          <p:cNvGrpSpPr/>
          <p:nvPr/>
        </p:nvGrpSpPr>
        <p:grpSpPr>
          <a:xfrm>
            <a:off x="950912" y="2636835"/>
            <a:ext cx="6192840" cy="1249116"/>
            <a:chOff x="0" y="0"/>
            <a:chExt cx="6192839" cy="1249114"/>
          </a:xfrm>
        </p:grpSpPr>
        <p:sp>
          <p:nvSpPr>
            <p:cNvPr id="245" name="City of Bones…"/>
            <p:cNvSpPr/>
            <p:nvPr/>
          </p:nvSpPr>
          <p:spPr>
            <a:xfrm>
              <a:off x="3384550" y="576262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City of Bones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--Cassandra Clare</a:t>
              </a:r>
            </a:p>
          </p:txBody>
        </p:sp>
        <p:sp>
          <p:nvSpPr>
            <p:cNvPr id="246" name="It takes a special strength and"/>
            <p:cNvSpPr/>
            <p:nvPr/>
          </p:nvSpPr>
          <p:spPr>
            <a:xfrm>
              <a:off x="0" y="0"/>
              <a:ext cx="3887788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It takes a special strength and</a:t>
              </a:r>
            </a:p>
          </p:txBody>
        </p:sp>
      </p:grpSp>
      <p:sp>
        <p:nvSpPr>
          <p:cNvPr id="248" name="resilience."/>
          <p:cNvSpPr/>
          <p:nvPr/>
        </p:nvSpPr>
        <p:spPr>
          <a:xfrm>
            <a:off x="4787899" y="2636835"/>
            <a:ext cx="1655766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resilience.</a:t>
            </a:r>
          </a:p>
        </p:txBody>
      </p:sp>
      <p:sp>
        <p:nvSpPr>
          <p:cNvPr id="249" name="resilient."/>
          <p:cNvSpPr/>
          <p:nvPr/>
        </p:nvSpPr>
        <p:spPr>
          <a:xfrm>
            <a:off x="6877050" y="2636835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resilient.</a:t>
            </a:r>
          </a:p>
        </p:txBody>
      </p:sp>
      <p:grpSp>
        <p:nvGrpSpPr>
          <p:cNvPr id="253" name="Group"/>
          <p:cNvGrpSpPr/>
          <p:nvPr/>
        </p:nvGrpSpPr>
        <p:grpSpPr>
          <a:xfrm>
            <a:off x="984249" y="2220911"/>
            <a:ext cx="7488241" cy="1322141"/>
            <a:chOff x="0" y="0"/>
            <a:chExt cx="7488239" cy="1322139"/>
          </a:xfrm>
        </p:grpSpPr>
        <p:sp>
          <p:nvSpPr>
            <p:cNvPr id="250" name="The Host…"/>
            <p:cNvSpPr/>
            <p:nvPr/>
          </p:nvSpPr>
          <p:spPr>
            <a:xfrm>
              <a:off x="2520950" y="649287"/>
              <a:ext cx="2952752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Host</a:t>
              </a:r>
              <a:r>
                <a:rPr i="0"/>
                <a:t> 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</a:t>
              </a:r>
              <a:r>
                <a:rPr i="1"/>
                <a:t>Stephanie Meyer</a:t>
              </a:r>
            </a:p>
          </p:txBody>
        </p:sp>
        <p:sp>
          <p:nvSpPr>
            <p:cNvPr id="251" name="than I gave us credit for."/>
            <p:cNvSpPr/>
            <p:nvPr/>
          </p:nvSpPr>
          <p:spPr>
            <a:xfrm>
              <a:off x="4105275" y="0"/>
              <a:ext cx="338296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than I gave us credit for.</a:t>
              </a:r>
            </a:p>
          </p:txBody>
        </p:sp>
        <p:sp>
          <p:nvSpPr>
            <p:cNvPr id="252" name="We were both more"/>
            <p:cNvSpPr/>
            <p:nvPr/>
          </p:nvSpPr>
          <p:spPr>
            <a:xfrm>
              <a:off x="0" y="0"/>
              <a:ext cx="273526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We were both more</a:t>
              </a:r>
            </a:p>
          </p:txBody>
        </p:sp>
      </p:grpSp>
      <p:sp>
        <p:nvSpPr>
          <p:cNvPr id="254" name="resilient"/>
          <p:cNvSpPr/>
          <p:nvPr/>
        </p:nvSpPr>
        <p:spPr>
          <a:xfrm>
            <a:off x="3708400" y="2205035"/>
            <a:ext cx="136842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resilient</a:t>
            </a:r>
          </a:p>
        </p:txBody>
      </p:sp>
      <p:sp>
        <p:nvSpPr>
          <p:cNvPr id="255" name="Any form of the word “resilient” will appear once in every 3,359 pages of text."/>
          <p:cNvSpPr txBox="1"/>
          <p:nvPr/>
        </p:nvSpPr>
        <p:spPr>
          <a:xfrm>
            <a:off x="971548" y="5875337"/>
            <a:ext cx="6386517" cy="287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“resilient” will appear once in every 3,359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3" grpId="1"/>
      <p:bldP build="whole" bldLvl="1" animBg="1" rev="0" advAuto="0" spid="253" grpId="2"/>
      <p:bldP build="whole" bldLvl="1" animBg="1" rev="0" advAuto="0" spid="248" grpId="12"/>
      <p:bldP build="whole" bldLvl="1" animBg="1" rev="0" advAuto="0" spid="241" grpId="9"/>
      <p:bldP build="whole" bldLvl="1" animBg="1" rev="0" advAuto="0" spid="241" grpId="10"/>
      <p:bldP build="whole" bldLvl="1" animBg="1" rev="0" advAuto="0" spid="247" grpId="13"/>
      <p:bldP build="whole" bldLvl="1" animBg="1" rev="0" advAuto="0" spid="236" grpId="14"/>
      <p:bldP build="whole" bldLvl="1" animBg="1" rev="0" advAuto="0" spid="254" grpId="3"/>
      <p:bldP build="whole" bldLvl="1" animBg="1" rev="0" advAuto="0" spid="237" grpId="8"/>
      <p:bldP build="whole" bldLvl="1" animBg="1" rev="0" advAuto="0" spid="244" grpId="5"/>
      <p:bldP build="whole" bldLvl="1" animBg="1" rev="0" advAuto="0" spid="244" grpId="6"/>
      <p:bldP build="whole" bldLvl="1" animBg="1" rev="0" advAuto="0" spid="237" grpId="11"/>
      <p:bldP build="whole" bldLvl="1" animBg="1" rev="0" advAuto="0" spid="249" grpId="4"/>
      <p:bldP build="whole" bldLvl="1" animBg="1" rev="0" advAuto="0" spid="249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image8.jpeg" descr="image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4435" y="260350"/>
            <a:ext cx="1223965" cy="12239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image9.jpeg" descr="image9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8887" y="260350"/>
            <a:ext cx="1219201" cy="12763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4" name="Group"/>
          <p:cNvGrpSpPr/>
          <p:nvPr/>
        </p:nvGrpSpPr>
        <p:grpSpPr>
          <a:xfrm>
            <a:off x="4571999" y="-2"/>
            <a:ext cx="4572005" cy="2373068"/>
            <a:chOff x="0" y="0"/>
            <a:chExt cx="4572004" cy="2373066"/>
          </a:xfrm>
        </p:grpSpPr>
        <p:sp>
          <p:nvSpPr>
            <p:cNvPr id="259" name="Embellish: decorate"/>
            <p:cNvSpPr/>
            <p:nvPr/>
          </p:nvSpPr>
          <p:spPr>
            <a:xfrm>
              <a:off x="-1" y="0"/>
              <a:ext cx="2719390" cy="329952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Embellish: decorate</a:t>
              </a:r>
            </a:p>
          </p:txBody>
        </p:sp>
        <p:grpSp>
          <p:nvGrpSpPr>
            <p:cNvPr id="263" name="Group"/>
            <p:cNvGrpSpPr/>
            <p:nvPr/>
          </p:nvGrpSpPr>
          <p:grpSpPr>
            <a:xfrm>
              <a:off x="71435" y="620712"/>
              <a:ext cx="4500569" cy="1752355"/>
              <a:chOff x="0" y="0"/>
              <a:chExt cx="4500568" cy="1752354"/>
            </a:xfrm>
          </p:grpSpPr>
          <p:sp>
            <p:nvSpPr>
              <p:cNvPr id="260" name="Related:…"/>
              <p:cNvSpPr/>
              <p:nvPr/>
            </p:nvSpPr>
            <p:spPr>
              <a:xfrm>
                <a:off x="2016126" y="1079502"/>
                <a:ext cx="2484442" cy="6728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Related: </a:t>
                </a:r>
              </a:p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bella</a:t>
                </a:r>
                <a:r>
                  <a:rPr i="0"/>
                  <a:t>: beauty</a:t>
                </a:r>
              </a:p>
            </p:txBody>
          </p:sp>
          <p:sp>
            <p:nvSpPr>
              <p:cNvPr id="261" name="Forms: N: embellishment,embellishments…"/>
              <p:cNvSpPr/>
              <p:nvPr/>
            </p:nvSpPr>
            <p:spPr>
              <a:xfrm>
                <a:off x="34923" y="-1"/>
                <a:ext cx="4465646" cy="8655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embellishment,embellishments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embellish, embellishes, embellished,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 embellishing    Adj: 00            Adv: 00</a:t>
                </a:r>
              </a:p>
            </p:txBody>
          </p:sp>
          <p:sp>
            <p:nvSpPr>
              <p:cNvPr id="262" name="syn: adorn…"/>
              <p:cNvSpPr/>
              <p:nvPr/>
            </p:nvSpPr>
            <p:spPr>
              <a:xfrm>
                <a:off x="0" y="1079502"/>
                <a:ext cx="1727201" cy="6728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syn: adorn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denude</a:t>
                </a:r>
              </a:p>
            </p:txBody>
          </p:sp>
        </p:grpSp>
      </p:grpSp>
      <p:sp>
        <p:nvSpPr>
          <p:cNvPr id="265" name="embellishing"/>
          <p:cNvSpPr/>
          <p:nvPr/>
        </p:nvSpPr>
        <p:spPr>
          <a:xfrm>
            <a:off x="2700335" y="1700210"/>
            <a:ext cx="180022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embellishing</a:t>
            </a:r>
          </a:p>
        </p:txBody>
      </p:sp>
      <p:grpSp>
        <p:nvGrpSpPr>
          <p:cNvPr id="286" name="Group"/>
          <p:cNvGrpSpPr/>
          <p:nvPr/>
        </p:nvGrpSpPr>
        <p:grpSpPr>
          <a:xfrm>
            <a:off x="738979" y="1666874"/>
            <a:ext cx="8602667" cy="1584328"/>
            <a:chOff x="0" y="0"/>
            <a:chExt cx="8602665" cy="1584327"/>
          </a:xfrm>
        </p:grpSpPr>
        <p:grpSp>
          <p:nvGrpSpPr>
            <p:cNvPr id="270" name="Nineteen Minutes…"/>
            <p:cNvGrpSpPr/>
            <p:nvPr/>
          </p:nvGrpSpPr>
          <p:grpSpPr>
            <a:xfrm>
              <a:off x="3454400" y="1584327"/>
              <a:ext cx="2881316" cy="1"/>
              <a:chOff x="0" y="0"/>
              <a:chExt cx="2881314" cy="0"/>
            </a:xfrm>
          </p:grpSpPr>
          <p:grpSp>
            <p:nvGrpSpPr>
              <p:cNvPr id="268" name="Group"/>
              <p:cNvGrpSpPr/>
              <p:nvPr/>
            </p:nvGrpSpPr>
            <p:grpSpPr>
              <a:xfrm>
                <a:off x="0" y="0"/>
                <a:ext cx="2881315" cy="1"/>
                <a:chOff x="0" y="0"/>
                <a:chExt cx="2881314" cy="0"/>
              </a:xfrm>
            </p:grpSpPr>
            <p:sp>
              <p:nvSpPr>
                <p:cNvPr id="266" name="Line"/>
                <p:cNvSpPr/>
                <p:nvPr/>
              </p:nvSpPr>
              <p:spPr>
                <a:xfrm>
                  <a:off x="0" y="0"/>
                  <a:ext cx="288131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67" name="Line"/>
                <p:cNvSpPr/>
                <p:nvPr/>
              </p:nvSpPr>
              <p:spPr>
                <a:xfrm flipH="1" flipV="1">
                  <a:off x="0" y="0"/>
                  <a:ext cx="288131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69" name="Nineteen Minutes…"/>
              <p:cNvSpPr/>
              <p:nvPr/>
            </p:nvSpPr>
            <p:spPr>
              <a:xfrm>
                <a:off x="0" y="0"/>
                <a:ext cx="2881314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Nineteen Minutes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--Jodi Picoult</a:t>
                </a:r>
              </a:p>
            </p:txBody>
          </p:sp>
        </p:grpSp>
        <p:grpSp>
          <p:nvGrpSpPr>
            <p:cNvPr id="275" name="He began"/>
            <p:cNvGrpSpPr/>
            <p:nvPr/>
          </p:nvGrpSpPr>
          <p:grpSpPr>
            <a:xfrm>
              <a:off x="0" y="0"/>
              <a:ext cx="1943102" cy="329952"/>
              <a:chOff x="0" y="0"/>
              <a:chExt cx="1943101" cy="329951"/>
            </a:xfrm>
          </p:grpSpPr>
          <p:grpSp>
            <p:nvGrpSpPr>
              <p:cNvPr id="273" name="Group"/>
              <p:cNvGrpSpPr/>
              <p:nvPr/>
            </p:nvGrpSpPr>
            <p:grpSpPr>
              <a:xfrm>
                <a:off x="0" y="0"/>
                <a:ext cx="1943102" cy="1"/>
                <a:chOff x="0" y="0"/>
                <a:chExt cx="1943101" cy="0"/>
              </a:xfrm>
            </p:grpSpPr>
            <p:sp>
              <p:nvSpPr>
                <p:cNvPr id="271" name="Line"/>
                <p:cNvSpPr/>
                <p:nvPr/>
              </p:nvSpPr>
              <p:spPr>
                <a:xfrm>
                  <a:off x="0" y="0"/>
                  <a:ext cx="194310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72" name="Line"/>
                <p:cNvSpPr/>
                <p:nvPr/>
              </p:nvSpPr>
              <p:spPr>
                <a:xfrm flipH="1" flipV="1">
                  <a:off x="0" y="0"/>
                  <a:ext cx="194310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74" name="He began"/>
              <p:cNvSpPr txBox="1"/>
              <p:nvPr/>
            </p:nvSpPr>
            <p:spPr>
              <a:xfrm>
                <a:off x="0" y="0"/>
                <a:ext cx="1943101" cy="3299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       He began</a:t>
                </a:r>
              </a:p>
            </p:txBody>
          </p:sp>
        </p:grpSp>
        <p:grpSp>
          <p:nvGrpSpPr>
            <p:cNvPr id="280" name="--a teaspoon of blood became"/>
            <p:cNvGrpSpPr/>
            <p:nvPr/>
          </p:nvGrpSpPr>
          <p:grpSpPr>
            <a:xfrm>
              <a:off x="3740149" y="0"/>
              <a:ext cx="3816354" cy="1"/>
              <a:chOff x="0" y="0"/>
              <a:chExt cx="3816352" cy="0"/>
            </a:xfrm>
          </p:grpSpPr>
          <p:grpSp>
            <p:nvGrpSpPr>
              <p:cNvPr id="278" name="Group"/>
              <p:cNvGrpSpPr/>
              <p:nvPr/>
            </p:nvGrpSpPr>
            <p:grpSpPr>
              <a:xfrm>
                <a:off x="0" y="0"/>
                <a:ext cx="3816353" cy="1"/>
                <a:chOff x="0" y="0"/>
                <a:chExt cx="3816352" cy="0"/>
              </a:xfrm>
            </p:grpSpPr>
            <p:sp>
              <p:nvSpPr>
                <p:cNvPr id="276" name="Line"/>
                <p:cNvSpPr/>
                <p:nvPr/>
              </p:nvSpPr>
              <p:spPr>
                <a:xfrm>
                  <a:off x="0" y="0"/>
                  <a:ext cx="38163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77" name="Line"/>
                <p:cNvSpPr/>
                <p:nvPr/>
              </p:nvSpPr>
              <p:spPr>
                <a:xfrm flipH="1" flipV="1">
                  <a:off x="0" y="0"/>
                  <a:ext cx="38163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79" name="--a teaspoon of blood became"/>
              <p:cNvSpPr/>
              <p:nvPr/>
            </p:nvSpPr>
            <p:spPr>
              <a:xfrm>
                <a:off x="0" y="0"/>
                <a:ext cx="3816352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--a teaspoon of blood became </a:t>
                </a:r>
              </a:p>
            </p:txBody>
          </p:sp>
        </p:grpSp>
        <p:grpSp>
          <p:nvGrpSpPr>
            <p:cNvPr id="285" name="a cup…"/>
            <p:cNvGrpSpPr/>
            <p:nvPr/>
          </p:nvGrpSpPr>
          <p:grpSpPr>
            <a:xfrm>
              <a:off x="214313" y="792163"/>
              <a:ext cx="8388353" cy="1"/>
              <a:chOff x="0" y="0"/>
              <a:chExt cx="8388352" cy="0"/>
            </a:xfrm>
          </p:grpSpPr>
          <p:grpSp>
            <p:nvGrpSpPr>
              <p:cNvPr id="283" name="Group"/>
              <p:cNvGrpSpPr/>
              <p:nvPr/>
            </p:nvGrpSpPr>
            <p:grpSpPr>
              <a:xfrm>
                <a:off x="0" y="0"/>
                <a:ext cx="8388353" cy="1"/>
                <a:chOff x="0" y="0"/>
                <a:chExt cx="8388352" cy="0"/>
              </a:xfrm>
            </p:grpSpPr>
            <p:sp>
              <p:nvSpPr>
                <p:cNvPr id="281" name="Line"/>
                <p:cNvSpPr/>
                <p:nvPr/>
              </p:nvSpPr>
              <p:spPr>
                <a:xfrm>
                  <a:off x="0" y="0"/>
                  <a:ext cx="83883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82" name="Line"/>
                <p:cNvSpPr/>
                <p:nvPr/>
              </p:nvSpPr>
              <p:spPr>
                <a:xfrm flipH="1" flipV="1">
                  <a:off x="0" y="0"/>
                  <a:ext cx="83883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84" name="a cup…"/>
              <p:cNvSpPr/>
              <p:nvPr/>
            </p:nvSpPr>
            <p:spPr>
              <a:xfrm>
                <a:off x="0" y="0"/>
                <a:ext cx="8388353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400">
                    <a:solidFill>
                      <a:srgbClr val="EAEAEA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a cup…</a:t>
                </a:r>
              </a:p>
            </p:txBody>
          </p:sp>
        </p:grpSp>
      </p:grpSp>
      <p:sp>
        <p:nvSpPr>
          <p:cNvPr id="287" name="embellishing"/>
          <p:cNvSpPr/>
          <p:nvPr/>
        </p:nvSpPr>
        <p:spPr>
          <a:xfrm>
            <a:off x="1042987" y="3573462"/>
            <a:ext cx="1800226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embellishing</a:t>
            </a:r>
          </a:p>
        </p:txBody>
      </p:sp>
      <p:grpSp>
        <p:nvGrpSpPr>
          <p:cNvPr id="291" name="Group"/>
          <p:cNvGrpSpPr/>
          <p:nvPr/>
        </p:nvGrpSpPr>
        <p:grpSpPr>
          <a:xfrm>
            <a:off x="755649" y="3141660"/>
            <a:ext cx="8207377" cy="1536455"/>
            <a:chOff x="0" y="0"/>
            <a:chExt cx="8207376" cy="1536454"/>
          </a:xfrm>
        </p:grpSpPr>
        <p:sp>
          <p:nvSpPr>
            <p:cNvPr id="288" name="Rose Red…"/>
            <p:cNvSpPr/>
            <p:nvPr/>
          </p:nvSpPr>
          <p:spPr>
            <a:xfrm>
              <a:off x="3744912" y="863602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Rose Red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--Stephen King</a:t>
              </a:r>
            </a:p>
          </p:txBody>
        </p:sp>
        <p:sp>
          <p:nvSpPr>
            <p:cNvPr id="289" name="We discussed John’s and my year abroad, and me carefully"/>
            <p:cNvSpPr/>
            <p:nvPr/>
          </p:nvSpPr>
          <p:spPr>
            <a:xfrm>
              <a:off x="0" y="-1"/>
              <a:ext cx="799147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We discussed John’s and my year abroad, and me carefully</a:t>
              </a:r>
            </a:p>
          </p:txBody>
        </p:sp>
        <p:sp>
          <p:nvSpPr>
            <p:cNvPr id="290" name="the journey to sound like the ideal honeymoon."/>
            <p:cNvSpPr/>
            <p:nvPr/>
          </p:nvSpPr>
          <p:spPr>
            <a:xfrm>
              <a:off x="2087562" y="431800"/>
              <a:ext cx="611981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journey to sound like the ideal honeymoon.</a:t>
              </a:r>
            </a:p>
          </p:txBody>
        </p:sp>
      </p:grpSp>
      <p:grpSp>
        <p:nvGrpSpPr>
          <p:cNvPr id="296" name="Group"/>
          <p:cNvGrpSpPr/>
          <p:nvPr/>
        </p:nvGrpSpPr>
        <p:grpSpPr>
          <a:xfrm>
            <a:off x="541336" y="3644898"/>
            <a:ext cx="8459791" cy="1969842"/>
            <a:chOff x="0" y="0"/>
            <a:chExt cx="8459789" cy="1969841"/>
          </a:xfrm>
        </p:grpSpPr>
        <p:sp>
          <p:nvSpPr>
            <p:cNvPr id="292" name="Brisingr…"/>
            <p:cNvSpPr/>
            <p:nvPr/>
          </p:nvSpPr>
          <p:spPr>
            <a:xfrm>
              <a:off x="4967287" y="1296989"/>
              <a:ext cx="338455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Brisingr 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--Christopher Paolini</a:t>
              </a:r>
            </a:p>
          </p:txBody>
        </p:sp>
        <p:sp>
          <p:nvSpPr>
            <p:cNvPr id="293" name="He wore a helm"/>
            <p:cNvSpPr/>
            <p:nvPr/>
          </p:nvSpPr>
          <p:spPr>
            <a:xfrm>
              <a:off x="142874" y="-1"/>
              <a:ext cx="244951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He wore a helm</a:t>
              </a:r>
            </a:p>
          </p:txBody>
        </p:sp>
        <p:sp>
          <p:nvSpPr>
            <p:cNvPr id="294" name="with gold, silver and rubies and,"/>
            <p:cNvSpPr/>
            <p:nvPr/>
          </p:nvSpPr>
          <p:spPr>
            <a:xfrm>
              <a:off x="4032250" y="19049"/>
              <a:ext cx="442754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 with gold, silver and rubies and,</a:t>
              </a:r>
            </a:p>
          </p:txBody>
        </p:sp>
        <p:sp>
          <p:nvSpPr>
            <p:cNvPr id="295" name="on his fingers, five large rings."/>
            <p:cNvSpPr/>
            <p:nvPr/>
          </p:nvSpPr>
          <p:spPr>
            <a:xfrm>
              <a:off x="0" y="595312"/>
              <a:ext cx="417512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on his fingers, five large rings. </a:t>
              </a:r>
            </a:p>
          </p:txBody>
        </p:sp>
      </p:grpSp>
      <p:sp>
        <p:nvSpPr>
          <p:cNvPr id="297" name="embellished"/>
          <p:cNvSpPr/>
          <p:nvPr/>
        </p:nvSpPr>
        <p:spPr>
          <a:xfrm>
            <a:off x="2987675" y="3644899"/>
            <a:ext cx="180022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embellished </a:t>
            </a:r>
          </a:p>
        </p:txBody>
      </p:sp>
      <p:sp>
        <p:nvSpPr>
          <p:cNvPr id="298" name="Any form of the word “embellish” will appear once in every 1,259 pages of text."/>
          <p:cNvSpPr txBox="1"/>
          <p:nvPr/>
        </p:nvSpPr>
        <p:spPr>
          <a:xfrm>
            <a:off x="1116012" y="6381750"/>
            <a:ext cx="7848601" cy="28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“embellish” will appear once in every 1,259 pages of text.</a:t>
            </a:r>
          </a:p>
        </p:txBody>
      </p:sp>
      <p:sp>
        <p:nvSpPr>
          <p:cNvPr id="299" name="embellished"/>
          <p:cNvSpPr/>
          <p:nvPr/>
        </p:nvSpPr>
        <p:spPr>
          <a:xfrm>
            <a:off x="7308850" y="4868862"/>
            <a:ext cx="1835150" cy="329953"/>
          </a:xfrm>
          <a:prstGeom prst="rect">
            <a:avLst/>
          </a:prstGeom>
          <a:solidFill>
            <a:srgbClr val="6666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embellished</a:t>
            </a:r>
          </a:p>
        </p:txBody>
      </p:sp>
      <p:grpSp>
        <p:nvGrpSpPr>
          <p:cNvPr id="303" name="Group"/>
          <p:cNvGrpSpPr/>
          <p:nvPr/>
        </p:nvGrpSpPr>
        <p:grpSpPr>
          <a:xfrm>
            <a:off x="755650" y="4868862"/>
            <a:ext cx="6696076" cy="1609479"/>
            <a:chOff x="0" y="0"/>
            <a:chExt cx="6696076" cy="1609478"/>
          </a:xfrm>
        </p:grpSpPr>
        <p:sp>
          <p:nvSpPr>
            <p:cNvPr id="300" name="A Tree Grows in Brooklyn…"/>
            <p:cNvSpPr/>
            <p:nvPr/>
          </p:nvSpPr>
          <p:spPr>
            <a:xfrm>
              <a:off x="2879724" y="936626"/>
              <a:ext cx="3816353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 Tree Grows in Brooklyn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 --Betty Smith</a:t>
              </a:r>
            </a:p>
          </p:txBody>
        </p:sp>
        <p:sp>
          <p:nvSpPr>
            <p:cNvPr id="301" name="When she saw the teacher looking so interested, she"/>
            <p:cNvSpPr/>
            <p:nvPr/>
          </p:nvSpPr>
          <p:spPr>
            <a:xfrm>
              <a:off x="0" y="0"/>
              <a:ext cx="6553201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When she saw the teacher looking so interested, she</a:t>
              </a:r>
            </a:p>
          </p:txBody>
        </p:sp>
        <p:sp>
          <p:nvSpPr>
            <p:cNvPr id="302" name="the story."/>
            <p:cNvSpPr/>
            <p:nvPr/>
          </p:nvSpPr>
          <p:spPr>
            <a:xfrm>
              <a:off x="-1" y="576262"/>
              <a:ext cx="25923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story.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7" grpId="12"/>
      <p:bldP build="whole" bldLvl="1" animBg="1" rev="0" advAuto="0" spid="265" grpId="3"/>
      <p:bldP build="whole" bldLvl="1" animBg="1" rev="0" advAuto="0" spid="291" grpId="5"/>
      <p:bldP build="whole" bldLvl="1" animBg="1" rev="0" advAuto="0" spid="291" grpId="6"/>
      <p:bldP build="whole" bldLvl="1" animBg="1" rev="0" advAuto="0" spid="296" grpId="13"/>
      <p:bldP build="whole" bldLvl="1" animBg="1" rev="0" advAuto="0" spid="264" grpId="14"/>
      <p:bldP build="whole" bldLvl="1" animBg="1" rev="0" advAuto="0" spid="299" grpId="8"/>
      <p:bldP build="whole" bldLvl="1" animBg="1" rev="0" advAuto="0" spid="286" grpId="1"/>
      <p:bldP build="whole" bldLvl="1" animBg="1" rev="0" advAuto="0" spid="286" grpId="2"/>
      <p:bldP build="whole" bldLvl="1" animBg="1" rev="0" advAuto="0" spid="299" grpId="10"/>
      <p:bldP build="whole" bldLvl="1" animBg="1" rev="0" advAuto="0" spid="303" grpId="9"/>
      <p:bldP build="whole" bldLvl="1" animBg="1" rev="0" advAuto="0" spid="303" grpId="11"/>
      <p:bldP build="whole" bldLvl="1" animBg="1" rev="0" advAuto="0" spid="287" grpId="4"/>
      <p:bldP build="whole" bldLvl="1" animBg="1" rev="0" advAuto="0" spid="287" grpId="7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image10.jpeg" descr="image1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52600" cy="2609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"/>
          <p:cNvGrpSpPr/>
          <p:nvPr/>
        </p:nvGrpSpPr>
        <p:grpSpPr>
          <a:xfrm>
            <a:off x="1763710" y="-2"/>
            <a:ext cx="7200907" cy="2915992"/>
            <a:chOff x="0" y="0"/>
            <a:chExt cx="7200905" cy="2915990"/>
          </a:xfrm>
        </p:grpSpPr>
        <p:sp>
          <p:nvSpPr>
            <p:cNvPr id="306" name="Denounce: publicly reject or accuse"/>
            <p:cNvSpPr/>
            <p:nvPr/>
          </p:nvSpPr>
          <p:spPr>
            <a:xfrm>
              <a:off x="-1" y="-1"/>
              <a:ext cx="4824417" cy="329953"/>
            </a:xfrm>
            <a:prstGeom prst="rect">
              <a:avLst/>
            </a:prstGeom>
            <a:solidFill>
              <a:srgbClr val="CC99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Denounce: publicly reject or accuse</a:t>
              </a:r>
            </a:p>
          </p:txBody>
        </p:sp>
        <p:grpSp>
          <p:nvGrpSpPr>
            <p:cNvPr id="310" name="Group"/>
            <p:cNvGrpSpPr/>
            <p:nvPr/>
          </p:nvGrpSpPr>
          <p:grpSpPr>
            <a:xfrm>
              <a:off x="0" y="620712"/>
              <a:ext cx="7200905" cy="2295279"/>
              <a:chOff x="0" y="0"/>
              <a:chExt cx="7200904" cy="2295278"/>
            </a:xfrm>
          </p:grpSpPr>
          <p:sp>
            <p:nvSpPr>
              <p:cNvPr id="307" name="syn: repudiate…"/>
              <p:cNvSpPr/>
              <p:nvPr/>
            </p:nvSpPr>
            <p:spPr>
              <a:xfrm>
                <a:off x="4752977" y="-1"/>
                <a:ext cx="2447928" cy="6728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syn: repudiate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ant: praise, laud</a:t>
                </a:r>
              </a:p>
            </p:txBody>
          </p:sp>
          <p:sp>
            <p:nvSpPr>
              <p:cNvPr id="308" name="Forms: N: denunciation, denunciations…"/>
              <p:cNvSpPr/>
              <p:nvPr/>
            </p:nvSpPr>
            <p:spPr>
              <a:xfrm>
                <a:off x="0" y="-1"/>
                <a:ext cx="4465642" cy="865511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Forms: N: denunciation, denunciations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V: denounce, denounces, denounced,</a:t>
                </a:r>
              </a:p>
              <a:p>
                <a:pPr>
                  <a:defRPr sz="20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     denouncing    Adj: 00            Adv: 00</a:t>
                </a:r>
              </a:p>
            </p:txBody>
          </p:sp>
          <p:sp>
            <p:nvSpPr>
              <p:cNvPr id="309" name="Related:…"/>
              <p:cNvSpPr/>
              <p:nvPr/>
            </p:nvSpPr>
            <p:spPr>
              <a:xfrm>
                <a:off x="4752977" y="936626"/>
                <a:ext cx="2447928" cy="1358653"/>
              </a:xfrm>
              <a:prstGeom prst="rect">
                <a:avLst/>
              </a:prstGeom>
              <a:solidFill>
                <a:srgbClr val="CC99F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Related: </a:t>
                </a:r>
              </a:p>
              <a:p>
                <a:pPr>
                  <a:defRPr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noun: name</a:t>
                </a:r>
              </a:p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announce, noun,</a:t>
                </a:r>
              </a:p>
              <a:p>
                <a:pPr>
                  <a:defRPr i="1" sz="2400">
                    <a:solidFill>
                      <a:srgbClr val="080808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pronounce</a:t>
                </a:r>
              </a:p>
            </p:txBody>
          </p:sp>
        </p:grpSp>
      </p:grpSp>
      <p:sp>
        <p:nvSpPr>
          <p:cNvPr id="312" name="Ender’s Game…"/>
          <p:cNvSpPr/>
          <p:nvPr/>
        </p:nvSpPr>
        <p:spPr>
          <a:xfrm>
            <a:off x="3132135" y="4292599"/>
            <a:ext cx="3384554" cy="672853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Ender’s Game</a:t>
            </a:r>
          </a:p>
          <a:p>
            <a:pPr>
              <a:defRPr sz="2400">
                <a:solidFill>
                  <a:srgbClr val="08080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--Orson Scott Card</a:t>
            </a:r>
          </a:p>
        </p:txBody>
      </p:sp>
      <p:sp>
        <p:nvSpPr>
          <p:cNvPr id="313" name="denouncing"/>
          <p:cNvSpPr/>
          <p:nvPr/>
        </p:nvSpPr>
        <p:spPr>
          <a:xfrm>
            <a:off x="827086" y="2636835"/>
            <a:ext cx="1655766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denouncing</a:t>
            </a:r>
          </a:p>
        </p:txBody>
      </p:sp>
      <p:grpSp>
        <p:nvGrpSpPr>
          <p:cNvPr id="318" name="Group"/>
          <p:cNvGrpSpPr/>
          <p:nvPr/>
        </p:nvGrpSpPr>
        <p:grpSpPr>
          <a:xfrm>
            <a:off x="755649" y="1989135"/>
            <a:ext cx="5761041" cy="2400056"/>
            <a:chOff x="0" y="0"/>
            <a:chExt cx="5761039" cy="2400054"/>
          </a:xfrm>
        </p:grpSpPr>
        <p:sp>
          <p:nvSpPr>
            <p:cNvPr id="314" name="is based on the highest"/>
            <p:cNvSpPr/>
            <p:nvPr/>
          </p:nvSpPr>
          <p:spPr>
            <a:xfrm>
              <a:off x="1728787" y="647700"/>
              <a:ext cx="2951165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is based on the highest </a:t>
              </a:r>
            </a:p>
          </p:txBody>
        </p:sp>
        <p:sp>
          <p:nvSpPr>
            <p:cNvPr id="315" name="Atlas Shrugged…"/>
            <p:cNvSpPr/>
            <p:nvPr/>
          </p:nvSpPr>
          <p:spPr>
            <a:xfrm>
              <a:off x="2952750" y="1727202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Atlas Shrugged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--Ayn Rand</a:t>
              </a:r>
            </a:p>
          </p:txBody>
        </p:sp>
        <p:sp>
          <p:nvSpPr>
            <p:cNvPr id="316" name="principle—the principle of the public good."/>
            <p:cNvSpPr/>
            <p:nvPr/>
          </p:nvSpPr>
          <p:spPr>
            <a:xfrm>
              <a:off x="0" y="1295402"/>
              <a:ext cx="554514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principle—the principle of the public good.</a:t>
              </a:r>
            </a:p>
          </p:txBody>
        </p:sp>
        <p:sp>
          <p:nvSpPr>
            <p:cNvPr id="317" name="Mr. Rearden, the law which you are"/>
            <p:cNvSpPr/>
            <p:nvPr/>
          </p:nvSpPr>
          <p:spPr>
            <a:xfrm>
              <a:off x="1008062" y="0"/>
              <a:ext cx="4679955" cy="329952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Mr. Rearden, the law which you are</a:t>
              </a:r>
            </a:p>
          </p:txBody>
        </p:sp>
      </p:grpSp>
      <p:sp>
        <p:nvSpPr>
          <p:cNvPr id="319" name="denunciation"/>
          <p:cNvSpPr/>
          <p:nvPr/>
        </p:nvSpPr>
        <p:spPr>
          <a:xfrm>
            <a:off x="4284662" y="3789362"/>
            <a:ext cx="2016128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denunciation</a:t>
            </a:r>
          </a:p>
        </p:txBody>
      </p:sp>
      <p:sp>
        <p:nvSpPr>
          <p:cNvPr id="320" name="of the population"/>
          <p:cNvSpPr/>
          <p:nvPr/>
        </p:nvSpPr>
        <p:spPr>
          <a:xfrm>
            <a:off x="6300787" y="3789362"/>
            <a:ext cx="2303465" cy="329953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of the population</a:t>
            </a:r>
          </a:p>
        </p:txBody>
      </p:sp>
      <p:sp>
        <p:nvSpPr>
          <p:cNvPr id="321" name="They published a scathing"/>
          <p:cNvSpPr/>
          <p:nvPr/>
        </p:nvSpPr>
        <p:spPr>
          <a:xfrm>
            <a:off x="755650" y="3789362"/>
            <a:ext cx="3529013" cy="329953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 They published a scathing</a:t>
            </a:r>
          </a:p>
        </p:txBody>
      </p:sp>
      <p:sp>
        <p:nvSpPr>
          <p:cNvPr id="322" name="limitation laws."/>
          <p:cNvSpPr/>
          <p:nvPr/>
        </p:nvSpPr>
        <p:spPr>
          <a:xfrm>
            <a:off x="827087" y="4292599"/>
            <a:ext cx="2232026" cy="329953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limitation laws.</a:t>
            </a:r>
          </a:p>
        </p:txBody>
      </p:sp>
      <p:sp>
        <p:nvSpPr>
          <p:cNvPr id="323" name="denounce"/>
          <p:cNvSpPr/>
          <p:nvPr/>
        </p:nvSpPr>
        <p:spPr>
          <a:xfrm>
            <a:off x="6732585" y="3573462"/>
            <a:ext cx="1655765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denounce</a:t>
            </a:r>
          </a:p>
        </p:txBody>
      </p:sp>
      <p:grpSp>
        <p:nvGrpSpPr>
          <p:cNvPr id="328" name="Group"/>
          <p:cNvGrpSpPr/>
          <p:nvPr/>
        </p:nvGrpSpPr>
        <p:grpSpPr>
          <a:xfrm>
            <a:off x="827085" y="2997199"/>
            <a:ext cx="8066094" cy="2617541"/>
            <a:chOff x="0" y="0"/>
            <a:chExt cx="8066092" cy="2617540"/>
          </a:xfrm>
        </p:grpSpPr>
        <p:sp>
          <p:nvSpPr>
            <p:cNvPr id="324" name="Into the Wild…"/>
            <p:cNvSpPr/>
            <p:nvPr/>
          </p:nvSpPr>
          <p:spPr>
            <a:xfrm>
              <a:off x="4897438" y="1944688"/>
              <a:ext cx="2881315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Into the Wild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--Jon Krakauer</a:t>
              </a:r>
            </a:p>
          </p:txBody>
        </p:sp>
        <p:sp>
          <p:nvSpPr>
            <p:cNvPr id="325" name="behavior many years earlier and would silently"/>
            <p:cNvSpPr/>
            <p:nvPr/>
          </p:nvSpPr>
          <p:spPr>
            <a:xfrm>
              <a:off x="-1" y="576262"/>
              <a:ext cx="5905506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behavior many years earlier and would silently </a:t>
              </a:r>
            </a:p>
          </p:txBody>
        </p:sp>
        <p:sp>
          <p:nvSpPr>
            <p:cNvPr id="326" name="Chris would fixate on his father’s own less-than-sterling"/>
            <p:cNvSpPr/>
            <p:nvPr/>
          </p:nvSpPr>
          <p:spPr>
            <a:xfrm>
              <a:off x="0" y="-1"/>
              <a:ext cx="8066093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Chris would fixate on his father’s own less-than-sterling</a:t>
              </a:r>
            </a:p>
          </p:txBody>
        </p:sp>
        <p:sp>
          <p:nvSpPr>
            <p:cNvPr id="327" name="him."/>
            <p:cNvSpPr/>
            <p:nvPr/>
          </p:nvSpPr>
          <p:spPr>
            <a:xfrm>
              <a:off x="7200903" y="576262"/>
              <a:ext cx="865190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him.</a:t>
              </a:r>
            </a:p>
          </p:txBody>
        </p:sp>
      </p:grpSp>
      <p:sp>
        <p:nvSpPr>
          <p:cNvPr id="329" name="denounce"/>
          <p:cNvSpPr/>
          <p:nvPr/>
        </p:nvSpPr>
        <p:spPr>
          <a:xfrm>
            <a:off x="1403350" y="4095749"/>
            <a:ext cx="1439863" cy="329953"/>
          </a:xfrm>
          <a:prstGeom prst="rect">
            <a:avLst/>
          </a:prstGeom>
          <a:solidFill>
            <a:srgbClr val="5E6FD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denounce</a:t>
            </a:r>
          </a:p>
        </p:txBody>
      </p:sp>
      <p:grpSp>
        <p:nvGrpSpPr>
          <p:cNvPr id="334" name="Group"/>
          <p:cNvGrpSpPr/>
          <p:nvPr/>
        </p:nvGrpSpPr>
        <p:grpSpPr>
          <a:xfrm>
            <a:off x="395286" y="3500437"/>
            <a:ext cx="8424867" cy="2401640"/>
            <a:chOff x="0" y="0"/>
            <a:chExt cx="8424865" cy="2401639"/>
          </a:xfrm>
        </p:grpSpPr>
        <p:sp>
          <p:nvSpPr>
            <p:cNvPr id="330" name="Arrowsmith…"/>
            <p:cNvSpPr/>
            <p:nvPr/>
          </p:nvSpPr>
          <p:spPr>
            <a:xfrm>
              <a:off x="5329238" y="1728787"/>
              <a:ext cx="2808290" cy="67285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Arrowsmith</a:t>
              </a:r>
            </a:p>
            <a:p>
              <a:pPr>
                <a:defRPr sz="2400">
                  <a:solidFill>
                    <a:srgbClr val="080808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   --Sinclair Lewis</a:t>
              </a:r>
            </a:p>
          </p:txBody>
        </p:sp>
        <p:sp>
          <p:nvSpPr>
            <p:cNvPr id="331" name="Martin hastened to Terry, declaring that he would resign--"/>
            <p:cNvSpPr/>
            <p:nvPr/>
          </p:nvSpPr>
          <p:spPr>
            <a:xfrm>
              <a:off x="73024" y="-1"/>
              <a:ext cx="8351842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 Martin hastened to Terry, declaring that he would resign-- </a:t>
              </a:r>
            </a:p>
          </p:txBody>
        </p:sp>
        <p:sp>
          <p:nvSpPr>
            <p:cNvPr id="332" name="would"/>
            <p:cNvSpPr/>
            <p:nvPr/>
          </p:nvSpPr>
          <p:spPr>
            <a:xfrm>
              <a:off x="0" y="595312"/>
              <a:ext cx="1008064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would</a:t>
              </a:r>
            </a:p>
          </p:txBody>
        </p:sp>
        <p:sp>
          <p:nvSpPr>
            <p:cNvPr id="333" name="--would expose—Yes!"/>
            <p:cNvSpPr/>
            <p:nvPr/>
          </p:nvSpPr>
          <p:spPr>
            <a:xfrm>
              <a:off x="2447925" y="595312"/>
              <a:ext cx="3384551" cy="329953"/>
            </a:xfrm>
            <a:prstGeom prst="rect">
              <a:avLst/>
            </a:prstGeom>
            <a:solidFill>
              <a:srgbClr val="0000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solidFill>
                    <a:srgbClr val="EAEAEA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--would expose—Yes!</a:t>
              </a:r>
            </a:p>
          </p:txBody>
        </p:sp>
      </p:grpSp>
      <p:sp>
        <p:nvSpPr>
          <p:cNvPr id="335" name="Any form of the word “denounce” will appear once in every 386 pages of text."/>
          <p:cNvSpPr txBox="1"/>
          <p:nvPr/>
        </p:nvSpPr>
        <p:spPr>
          <a:xfrm>
            <a:off x="971550" y="5948362"/>
            <a:ext cx="3302000" cy="490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Any form of the word “denounce” will appear once in every 386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Class="entr" nodeType="after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xit" nodeType="click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Class="exit" nodeType="after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Class="exit" nodeType="after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Class="exit" nodeType="after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xit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xit" nodeType="clickEffect" presetSubtype="2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xit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8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ID="10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3" grpId="14"/>
      <p:bldP build="whole" bldLvl="1" animBg="1" rev="0" advAuto="0" spid="318" grpId="2"/>
      <p:bldP build="whole" bldLvl="1" animBg="1" rev="0" advAuto="0" spid="311" grpId="20"/>
      <p:bldP build="whole" bldLvl="1" animBg="1" rev="0" advAuto="0" spid="323" grpId="17"/>
      <p:bldP build="whole" bldLvl="1" animBg="1" rev="0" advAuto="0" spid="313" grpId="3"/>
      <p:bldP build="whole" bldLvl="1" animBg="1" rev="0" advAuto="0" spid="312" grpId="8"/>
      <p:bldP build="whole" bldLvl="1" animBg="1" rev="0" advAuto="0" spid="320" grpId="6"/>
      <p:bldP build="whole" bldLvl="1" animBg="1" rev="0" advAuto="0" spid="320" grpId="10"/>
      <p:bldP build="whole" bldLvl="1" animBg="1" rev="0" advAuto="0" spid="312" grpId="12"/>
      <p:bldP build="whole" bldLvl="1" animBg="1" rev="0" advAuto="0" spid="329" grpId="18"/>
      <p:bldP build="whole" bldLvl="1" animBg="1" rev="0" advAuto="0" spid="322" grpId="7"/>
      <p:bldP build="whole" bldLvl="1" animBg="1" rev="0" advAuto="0" spid="319" grpId="4"/>
      <p:bldP build="whole" bldLvl="1" animBg="1" rev="0" advAuto="0" spid="322" grpId="11"/>
      <p:bldP build="whole" bldLvl="1" animBg="1" rev="0" advAuto="0" spid="334" grpId="19"/>
      <p:bldP build="whole" bldLvl="1" animBg="1" rev="0" advAuto="0" spid="319" grpId="13"/>
      <p:bldP build="whole" bldLvl="1" animBg="1" rev="0" advAuto="0" spid="321" grpId="5"/>
      <p:bldP build="whole" bldLvl="1" animBg="1" rev="0" advAuto="0" spid="321" grpId="9"/>
      <p:bldP build="whole" bldLvl="1" animBg="1" rev="0" advAuto="0" spid="328" grpId="15"/>
      <p:bldP build="whole" bldLvl="1" animBg="1" rev="0" advAuto="0" spid="328" grpId="16"/>
      <p:bldP build="whole" bldLvl="1" animBg="1" rev="0" advAuto="0" spid="31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6699"/>
      </a:dk1>
      <a:lt1>
        <a:srgbClr val="006699"/>
      </a:lt1>
      <a:dk2>
        <a:srgbClr val="A7A7A7"/>
      </a:dk2>
      <a:lt2>
        <a:srgbClr val="535353"/>
      </a:lt2>
      <a:accent1>
        <a:srgbClr val="006699"/>
      </a:accent1>
      <a:accent2>
        <a:srgbClr val="6699FF"/>
      </a:accent2>
      <a:accent3>
        <a:srgbClr val="AAB8C9"/>
      </a:accent3>
      <a:accent4>
        <a:srgbClr val="C8C8C8"/>
      </a:accent4>
      <a:accent5>
        <a:srgbClr val="5F6771"/>
      </a:accent5>
      <a:accent6>
        <a:srgbClr val="5C8B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1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1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699"/>
      </a:accent1>
      <a:accent2>
        <a:srgbClr val="6699FF"/>
      </a:accent2>
      <a:accent3>
        <a:srgbClr val="AAB8C9"/>
      </a:accent3>
      <a:accent4>
        <a:srgbClr val="C8C8C8"/>
      </a:accent4>
      <a:accent5>
        <a:srgbClr val="5F6771"/>
      </a:accent5>
      <a:accent6>
        <a:srgbClr val="5C8B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1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1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