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8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13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9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14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10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11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clipart.com/en/close-up?o=3891898&amp;a=c&amp;q=homework&amp;k_mode=all&amp;s=127&amp;e=147&amp;show=&amp;c=&amp;cid=&amp;findincat=&amp;g=&amp;cc=240:0:113:0:7:10:49&amp;page=7&amp;k_exc=&amp;pubid=&amp;color=&amp;b=k&amp;date=" TargetMode="External"/><Relationship Id="rId3" Type="http://schemas.openxmlformats.org/officeDocument/2006/relationships/image" Target="../media/image12.jpe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66817" y="3097696"/>
            <a:ext cx="2971801" cy="2730502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Accelerated Auditory Patterning"/>
          <p:cNvSpPr txBox="1"/>
          <p:nvPr/>
        </p:nvSpPr>
        <p:spPr>
          <a:xfrm>
            <a:off x="4687041" y="952869"/>
            <a:ext cx="4620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Accelerated Auditory Patterning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46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88098" y="2303218"/>
            <a:ext cx="6011587" cy="46861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4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61544" y="2143472"/>
            <a:ext cx="4653906" cy="46539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5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78078" y="2304280"/>
            <a:ext cx="5567334" cy="4639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5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051" y="2521316"/>
            <a:ext cx="4941278" cy="447068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5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73116" y="2797486"/>
            <a:ext cx="3699768" cy="46017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6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38600" y="2773757"/>
            <a:ext cx="4060317" cy="50050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64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15769" y="2679046"/>
            <a:ext cx="5944181" cy="43955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67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62844" y="2548931"/>
            <a:ext cx="5687798" cy="4655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70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81514" y="2632563"/>
            <a:ext cx="3841773" cy="42746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7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7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08055" y="3403600"/>
            <a:ext cx="2755902" cy="294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46286" y="1086710"/>
            <a:ext cx="8512228" cy="47668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7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41140" y="3745750"/>
            <a:ext cx="4524121" cy="253350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8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15880" y="3473053"/>
            <a:ext cx="3327403" cy="2438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8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83933" y="3251992"/>
            <a:ext cx="2857502" cy="285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90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30614" y="4017069"/>
            <a:ext cx="3949703" cy="20574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9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87655" y="2887066"/>
            <a:ext cx="2857502" cy="285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21367048" descr="21367048">
            <a:hlinkClick r:id="rId2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3400" y="58590"/>
            <a:ext cx="4977625" cy="4160985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Rusty and I went to the…"/>
          <p:cNvSpPr txBox="1"/>
          <p:nvPr/>
        </p:nvSpPr>
        <p:spPr>
          <a:xfrm>
            <a:off x="6457720" y="921030"/>
            <a:ext cx="5601159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Rusty and I went to the…</a:t>
            </a:r>
          </a:p>
        </p:txBody>
      </p:sp>
      <p:pic>
        <p:nvPicPr>
          <p:cNvPr id="198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41979" y="2531959"/>
            <a:ext cx="4272779" cy="39258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403380" y="6518919"/>
            <a:ext cx="2857502" cy="28575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25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51387" y="3623269"/>
            <a:ext cx="2870202" cy="28321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2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16051" y="2507403"/>
            <a:ext cx="4976816" cy="47387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3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8578" y="2174551"/>
            <a:ext cx="4418238" cy="4418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34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3037" y="2787749"/>
            <a:ext cx="4904730" cy="41781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3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42196" y="3090909"/>
            <a:ext cx="5451965" cy="37419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4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87364" y="2418379"/>
            <a:ext cx="3830073" cy="44561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 went to the zoo and I saw a"/>
          <p:cNvSpPr txBox="1"/>
          <p:nvPr/>
        </p:nvSpPr>
        <p:spPr>
          <a:xfrm>
            <a:off x="3046144" y="895630"/>
            <a:ext cx="6353710" cy="647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I went to the zoo and I saw a</a:t>
            </a:r>
          </a:p>
        </p:txBody>
      </p:sp>
      <p:pic>
        <p:nvPicPr>
          <p:cNvPr id="14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9785" y="2397291"/>
            <a:ext cx="4958922" cy="47013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