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/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/>
          <p:nvPr>
            <p:ph type="pic" idx="21"/>
          </p:nvPr>
        </p:nvSpPr>
        <p:spPr>
          <a:xfrm>
            <a:off x="3125968" y="-393700"/>
            <a:ext cx="18135601" cy="12090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/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/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/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532204087_1355x1355.jpg"/>
          <p:cNvSpPr/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532241774_2880x1920.jpg"/>
          <p:cNvSpPr/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hyperlink" Target="https://www.hand2mind.com/products/literacy/reading-rods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Screen Shot 2023-12-06 at 11.35.46 AM.png" descr="Screen Shot 2023-12-06 at 11.35.46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850065" y="2124287"/>
            <a:ext cx="6482487" cy="10965969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Screen Shot 2023-12-06 at 11.36.15 AM.png" descr="Screen Shot 2023-12-06 at 11.36.15 A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473451" y="5419761"/>
            <a:ext cx="6081839" cy="3394515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https://www.hand2mind.com/products/literacy/reading-rods"/>
          <p:cNvSpPr txBox="1"/>
          <p:nvPr/>
        </p:nvSpPr>
        <p:spPr>
          <a:xfrm>
            <a:off x="6956226" y="791741"/>
            <a:ext cx="11084815" cy="560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u="sng">
                <a:hlinkClick r:id="rId4" invalidUrl="" action="" tgtFrame="" tooltip="" history="1" highlightClick="0" endSnd="0"/>
              </a:defRPr>
            </a:lvl1pPr>
          </a:lstStyle>
          <a:p>
            <a:pPr>
              <a:defRPr u="none"/>
            </a:pPr>
            <a:r>
              <a:rPr u="sng">
                <a:hlinkClick r:id="rId4" invalidUrl="" action="" tgtFrame="" tooltip="" history="1" highlightClick="0" endSnd="0"/>
              </a:rPr>
              <a:t>https://www.hand2mind.com/products/literacy/reading-rods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