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8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15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9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16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10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1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lipart.com/en/close-up?o=3891898&amp;a=c&amp;q=homework&amp;k_mode=all&amp;s=127&amp;e=147&amp;show=&amp;c=&amp;cid=&amp;findincat=&amp;g=&amp;cc=240:0:113:0:7:10:49&amp;page=7&amp;k_exc=&amp;pubid=&amp;color=&amp;b=k&amp;date=" TargetMode="External"/><Relationship Id="rId3" Type="http://schemas.openxmlformats.org/officeDocument/2006/relationships/image" Target="../media/image14.jpe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Patterns of Standard English"/>
          <p:cNvSpPr txBox="1"/>
          <p:nvPr/>
        </p:nvSpPr>
        <p:spPr>
          <a:xfrm>
            <a:off x="4049064" y="1179170"/>
            <a:ext cx="490667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 Patterns of Standard English</a:t>
            </a:r>
          </a:p>
        </p:txBody>
      </p:sp>
      <p:pic>
        <p:nvPicPr>
          <p:cNvPr id="12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1034" y="2351782"/>
            <a:ext cx="3162301" cy="2565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45199" y="2408932"/>
            <a:ext cx="3302001" cy="2451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39063" y="2396232"/>
            <a:ext cx="3289301" cy="247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84948" y="5708947"/>
            <a:ext cx="2971801" cy="2730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1544" y="2143472"/>
            <a:ext cx="4653906" cy="46539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78078" y="2304280"/>
            <a:ext cx="5567334" cy="4639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051" y="2521316"/>
            <a:ext cx="4941277" cy="44706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5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3116" y="2797487"/>
            <a:ext cx="3699768" cy="4601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2773757"/>
            <a:ext cx="4060316" cy="50050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5769" y="2679047"/>
            <a:ext cx="5944181" cy="43955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6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2845" y="2548931"/>
            <a:ext cx="5687797" cy="4655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71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1514" y="2632564"/>
            <a:ext cx="3841772" cy="42746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5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7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08056" y="3403600"/>
            <a:ext cx="2755901" cy="294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79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41141" y="3745750"/>
            <a:ext cx="4524120" cy="25335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2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51387" y="3623270"/>
            <a:ext cx="2870201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8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15881" y="3473053"/>
            <a:ext cx="3327401" cy="2438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8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83933" y="3251993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1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30615" y="4017069"/>
            <a:ext cx="3949701" cy="2057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5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7655" y="2887067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21367048" descr="21367048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58591"/>
            <a:ext cx="4977625" cy="4160984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usty and I went to the…"/>
          <p:cNvSpPr txBox="1"/>
          <p:nvPr/>
        </p:nvSpPr>
        <p:spPr>
          <a:xfrm>
            <a:off x="6457721" y="921030"/>
            <a:ext cx="5601158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Rusty and I went to the…</a:t>
            </a:r>
          </a:p>
        </p:txBody>
      </p:sp>
      <p:pic>
        <p:nvPicPr>
          <p:cNvPr id="199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41980" y="2531959"/>
            <a:ext cx="4272778" cy="392584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png" descr="pasted-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03381" y="6518919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29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6051" y="2507404"/>
            <a:ext cx="4976815" cy="47387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2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8578" y="2174552"/>
            <a:ext cx="4418237" cy="44182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3037" y="2787749"/>
            <a:ext cx="4904729" cy="41781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38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42196" y="3090910"/>
            <a:ext cx="5451964" cy="37419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7364" y="2418380"/>
            <a:ext cx="3830072" cy="44561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9785" y="2397291"/>
            <a:ext cx="4958921" cy="47013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 went to the zoo and I saw a"/>
          <p:cNvSpPr txBox="1"/>
          <p:nvPr/>
        </p:nvSpPr>
        <p:spPr>
          <a:xfrm>
            <a:off x="3046145" y="895630"/>
            <a:ext cx="6353710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I went to the zoo and I saw a</a:t>
            </a:r>
          </a:p>
        </p:txBody>
      </p:sp>
      <p:pic>
        <p:nvPicPr>
          <p:cNvPr id="14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8098" y="2303219"/>
            <a:ext cx="6011586" cy="46861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