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ow to Play: Try to put together the designated number of words for each board.…"/>
          <p:cNvSpPr txBox="1"/>
          <p:nvPr/>
        </p:nvSpPr>
        <p:spPr>
          <a:xfrm>
            <a:off x="255128" y="268675"/>
            <a:ext cx="11295480" cy="260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How to Play: Try to put together the designated number of words for each board.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                     To reorganize the word parts, click. There are three versions for each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       board.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Why Play:   1. Reinforce the concept of word components (prefixes and roots)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                   2. Elevate awareness of key Tier II words, so that they will be used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     3. Reinforce spelling</a:t>
            </a:r>
          </a:p>
        </p:txBody>
      </p:sp>
      <p:sp>
        <p:nvSpPr>
          <p:cNvPr id="120" name="Shape"/>
          <p:cNvSpPr/>
          <p:nvPr/>
        </p:nvSpPr>
        <p:spPr>
          <a:xfrm>
            <a:off x="5274167" y="3237652"/>
            <a:ext cx="1433692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1" name="Shape"/>
          <p:cNvSpPr/>
          <p:nvPr/>
        </p:nvSpPr>
        <p:spPr>
          <a:xfrm rot="2386273">
            <a:off x="6296941" y="3544711"/>
            <a:ext cx="1433692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2" name="Shape"/>
          <p:cNvSpPr/>
          <p:nvPr/>
        </p:nvSpPr>
        <p:spPr>
          <a:xfrm rot="5105740">
            <a:off x="6818487" y="4371056"/>
            <a:ext cx="1332091" cy="921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3" name="Shape"/>
          <p:cNvSpPr/>
          <p:nvPr/>
        </p:nvSpPr>
        <p:spPr>
          <a:xfrm rot="7483701">
            <a:off x="6459501" y="5330612"/>
            <a:ext cx="1420144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4" name="Shape"/>
          <p:cNvSpPr/>
          <p:nvPr/>
        </p:nvSpPr>
        <p:spPr>
          <a:xfrm rot="9634595">
            <a:off x="5784425" y="5901830"/>
            <a:ext cx="1230492" cy="1025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5" name="Shape"/>
          <p:cNvSpPr/>
          <p:nvPr/>
        </p:nvSpPr>
        <p:spPr>
          <a:xfrm rot="12216169">
            <a:off x="4660053" y="5901830"/>
            <a:ext cx="1524002" cy="921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6" name="Shape"/>
          <p:cNvSpPr/>
          <p:nvPr/>
        </p:nvSpPr>
        <p:spPr>
          <a:xfrm rot="14550049">
            <a:off x="3903696" y="5152247"/>
            <a:ext cx="1458528" cy="101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7" name="Shape"/>
          <p:cNvSpPr/>
          <p:nvPr/>
        </p:nvSpPr>
        <p:spPr>
          <a:xfrm rot="19373361">
            <a:off x="4249137" y="3544711"/>
            <a:ext cx="1474331" cy="1025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8" name="Shape"/>
          <p:cNvSpPr/>
          <p:nvPr/>
        </p:nvSpPr>
        <p:spPr>
          <a:xfrm rot="17222772">
            <a:off x="3821288" y="4257038"/>
            <a:ext cx="1230491" cy="1025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3" name="PORT"/>
          <p:cNvSpPr txBox="1"/>
          <p:nvPr/>
        </p:nvSpPr>
        <p:spPr>
          <a:xfrm>
            <a:off x="4249137" y="1395306"/>
            <a:ext cx="98392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334" name="RE"/>
          <p:cNvSpPr txBox="1"/>
          <p:nvPr/>
        </p:nvSpPr>
        <p:spPr>
          <a:xfrm>
            <a:off x="34295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35" name="GRESS"/>
          <p:cNvSpPr txBox="1"/>
          <p:nvPr/>
        </p:nvSpPr>
        <p:spPr>
          <a:xfrm>
            <a:off x="9369776" y="5082256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336" name="PRE"/>
          <p:cNvSpPr txBox="1"/>
          <p:nvPr/>
        </p:nvSpPr>
        <p:spPr>
          <a:xfrm>
            <a:off x="3020905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337" name="VERT"/>
          <p:cNvSpPr txBox="1"/>
          <p:nvPr/>
        </p:nvSpPr>
        <p:spPr>
          <a:xfrm>
            <a:off x="4863253" y="74371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38" name="SCRIBE"/>
          <p:cNvSpPr txBox="1"/>
          <p:nvPr/>
        </p:nvSpPr>
        <p:spPr>
          <a:xfrm>
            <a:off x="7936087" y="1395306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339" name="TRANS"/>
          <p:cNvSpPr txBox="1"/>
          <p:nvPr/>
        </p:nvSpPr>
        <p:spPr>
          <a:xfrm>
            <a:off x="6604000" y="77441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340" name="A"/>
          <p:cNvSpPr txBox="1"/>
          <p:nvPr/>
        </p:nvSpPr>
        <p:spPr>
          <a:xfrm>
            <a:off x="8755661" y="6924603"/>
            <a:ext cx="3460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41" name="AD"/>
          <p:cNvSpPr txBox="1"/>
          <p:nvPr/>
        </p:nvSpPr>
        <p:spPr>
          <a:xfrm>
            <a:off x="6502398" y="984390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42" name="VERSE"/>
          <p:cNvSpPr txBox="1"/>
          <p:nvPr/>
        </p:nvSpPr>
        <p:spPr>
          <a:xfrm>
            <a:off x="9062719" y="3136052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343" name="CON"/>
          <p:cNvSpPr txBox="1"/>
          <p:nvPr/>
        </p:nvSpPr>
        <p:spPr>
          <a:xfrm>
            <a:off x="3533421" y="6208888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344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7" name="CEDE"/>
          <p:cNvSpPr txBox="1"/>
          <p:nvPr/>
        </p:nvSpPr>
        <p:spPr>
          <a:xfrm>
            <a:off x="6093741" y="882790"/>
            <a:ext cx="98958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358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59" name="FER"/>
          <p:cNvSpPr txBox="1"/>
          <p:nvPr/>
        </p:nvSpPr>
        <p:spPr>
          <a:xfrm>
            <a:off x="7936087" y="1395306"/>
            <a:ext cx="7523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360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361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62" name="PLICATE"/>
          <p:cNvSpPr txBox="1"/>
          <p:nvPr/>
        </p:nvSpPr>
        <p:spPr>
          <a:xfrm>
            <a:off x="3840479" y="1600764"/>
            <a:ext cx="1390522" cy="475675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363" name="TRACT"/>
          <p:cNvSpPr txBox="1"/>
          <p:nvPr/>
        </p:nvSpPr>
        <p:spPr>
          <a:xfrm>
            <a:off x="6502398" y="7642576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364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365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66" name="VERSION"/>
          <p:cNvSpPr txBox="1"/>
          <p:nvPr/>
        </p:nvSpPr>
        <p:spPr>
          <a:xfrm>
            <a:off x="3226363" y="6208888"/>
            <a:ext cx="15146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367" name="COM"/>
          <p:cNvSpPr txBox="1"/>
          <p:nvPr/>
        </p:nvSpPr>
        <p:spPr>
          <a:xfrm>
            <a:off x="9471376" y="5082256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368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8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81" name="FER"/>
          <p:cNvSpPr txBox="1"/>
          <p:nvPr/>
        </p:nvSpPr>
        <p:spPr>
          <a:xfrm>
            <a:off x="9676834" y="4978400"/>
            <a:ext cx="7523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382" name="TRACT"/>
          <p:cNvSpPr txBox="1"/>
          <p:nvPr/>
        </p:nvSpPr>
        <p:spPr>
          <a:xfrm>
            <a:off x="3327963" y="6310488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383" name="EX"/>
          <p:cNvSpPr txBox="1"/>
          <p:nvPr/>
        </p:nvSpPr>
        <p:spPr>
          <a:xfrm>
            <a:off x="6400798" y="781190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384" name="AD"/>
          <p:cNvSpPr txBox="1"/>
          <p:nvPr/>
        </p:nvSpPr>
        <p:spPr>
          <a:xfrm>
            <a:off x="8037687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85" name="COM"/>
          <p:cNvSpPr txBox="1"/>
          <p:nvPr/>
        </p:nvSpPr>
        <p:spPr>
          <a:xfrm>
            <a:off x="3327963" y="30344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386" name="CEDE"/>
          <p:cNvSpPr txBox="1"/>
          <p:nvPr/>
        </p:nvSpPr>
        <p:spPr>
          <a:xfrm>
            <a:off x="2815447" y="4671341"/>
            <a:ext cx="98957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387" name="RE"/>
          <p:cNvSpPr txBox="1"/>
          <p:nvPr/>
        </p:nvSpPr>
        <p:spPr>
          <a:xfrm>
            <a:off x="4863253" y="75387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88" name="PRO"/>
          <p:cNvSpPr txBox="1"/>
          <p:nvPr/>
        </p:nvSpPr>
        <p:spPr>
          <a:xfrm>
            <a:off x="9268176" y="3136052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389" name="VERT"/>
          <p:cNvSpPr txBox="1"/>
          <p:nvPr/>
        </p:nvSpPr>
        <p:spPr>
          <a:xfrm>
            <a:off x="4454595" y="1496906"/>
            <a:ext cx="95013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90" name="PLICATE"/>
          <p:cNvSpPr txBox="1"/>
          <p:nvPr/>
        </p:nvSpPr>
        <p:spPr>
          <a:xfrm>
            <a:off x="8448603" y="6823003"/>
            <a:ext cx="1390522" cy="475676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391" name="VERSION"/>
          <p:cNvSpPr txBox="1"/>
          <p:nvPr/>
        </p:nvSpPr>
        <p:spPr>
          <a:xfrm>
            <a:off x="6296941" y="7845776"/>
            <a:ext cx="15146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392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5" name="FER"/>
          <p:cNvSpPr txBox="1"/>
          <p:nvPr/>
        </p:nvSpPr>
        <p:spPr>
          <a:xfrm>
            <a:off x="3122505" y="4671341"/>
            <a:ext cx="7523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406" name="TRACT"/>
          <p:cNvSpPr txBox="1"/>
          <p:nvPr/>
        </p:nvSpPr>
        <p:spPr>
          <a:xfrm>
            <a:off x="3122505" y="3034452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407" name="EX"/>
          <p:cNvSpPr txBox="1"/>
          <p:nvPr/>
        </p:nvSpPr>
        <p:spPr>
          <a:xfrm>
            <a:off x="7014915" y="7642576"/>
            <a:ext cx="5493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408" name="AD"/>
          <p:cNvSpPr txBox="1"/>
          <p:nvPr/>
        </p:nvSpPr>
        <p:spPr>
          <a:xfrm>
            <a:off x="8037687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409" name="COM"/>
          <p:cNvSpPr txBox="1"/>
          <p:nvPr/>
        </p:nvSpPr>
        <p:spPr>
          <a:xfrm>
            <a:off x="3635021" y="6208888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410" name="CEDE"/>
          <p:cNvSpPr txBox="1"/>
          <p:nvPr/>
        </p:nvSpPr>
        <p:spPr>
          <a:xfrm>
            <a:off x="9369776" y="3034452"/>
            <a:ext cx="98957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411" name="RE"/>
          <p:cNvSpPr txBox="1"/>
          <p:nvPr/>
        </p:nvSpPr>
        <p:spPr>
          <a:xfrm>
            <a:off x="4863253" y="75387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12" name="PRO"/>
          <p:cNvSpPr txBox="1"/>
          <p:nvPr/>
        </p:nvSpPr>
        <p:spPr>
          <a:xfrm>
            <a:off x="9676834" y="5183856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413" name="VERT"/>
          <p:cNvSpPr txBox="1"/>
          <p:nvPr/>
        </p:nvSpPr>
        <p:spPr>
          <a:xfrm>
            <a:off x="4454595" y="1496906"/>
            <a:ext cx="95013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414" name="PLICATE"/>
          <p:cNvSpPr txBox="1"/>
          <p:nvPr/>
        </p:nvSpPr>
        <p:spPr>
          <a:xfrm>
            <a:off x="8448603" y="6823003"/>
            <a:ext cx="1390522" cy="475676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415" name="VERSION"/>
          <p:cNvSpPr txBox="1"/>
          <p:nvPr/>
        </p:nvSpPr>
        <p:spPr>
          <a:xfrm>
            <a:off x="5989883" y="984390"/>
            <a:ext cx="15146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416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1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9" name="STRUCT"/>
          <p:cNvSpPr txBox="1"/>
          <p:nvPr/>
        </p:nvSpPr>
        <p:spPr>
          <a:xfrm>
            <a:off x="6093741" y="882790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30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31" name="TAIN"/>
          <p:cNvSpPr txBox="1"/>
          <p:nvPr/>
        </p:nvSpPr>
        <p:spPr>
          <a:xfrm>
            <a:off x="7936087" y="1395306"/>
            <a:ext cx="8144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32" name="IN"/>
          <p:cNvSpPr txBox="1"/>
          <p:nvPr/>
        </p:nvSpPr>
        <p:spPr>
          <a:xfrm>
            <a:off x="2917047" y="4671341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33" name="SIDE"/>
          <p:cNvSpPr txBox="1"/>
          <p:nvPr/>
        </p:nvSpPr>
        <p:spPr>
          <a:xfrm>
            <a:off x="4454595" y="7538719"/>
            <a:ext cx="8541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34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35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36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37" name="AT"/>
          <p:cNvSpPr txBox="1"/>
          <p:nvPr/>
        </p:nvSpPr>
        <p:spPr>
          <a:xfrm>
            <a:off x="8550203" y="6823003"/>
            <a:ext cx="5096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38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39" name="OB"/>
          <p:cNvSpPr txBox="1"/>
          <p:nvPr/>
        </p:nvSpPr>
        <p:spPr>
          <a:xfrm>
            <a:off x="9471376" y="5082256"/>
            <a:ext cx="58313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40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9" name="Shape"/>
          <p:cNvSpPr/>
          <p:nvPr/>
        </p:nvSpPr>
        <p:spPr>
          <a:xfrm rot="19373361">
            <a:off x="36350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3" name="STRUCT"/>
          <p:cNvSpPr txBox="1"/>
          <p:nvPr/>
        </p:nvSpPr>
        <p:spPr>
          <a:xfrm>
            <a:off x="6502398" y="7949634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54" name="RE"/>
          <p:cNvSpPr txBox="1"/>
          <p:nvPr/>
        </p:nvSpPr>
        <p:spPr>
          <a:xfrm>
            <a:off x="10087750" y="52854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55" name="TAIN"/>
          <p:cNvSpPr txBox="1"/>
          <p:nvPr/>
        </p:nvSpPr>
        <p:spPr>
          <a:xfrm>
            <a:off x="8550203" y="6924603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56" name="IN"/>
          <p:cNvSpPr txBox="1"/>
          <p:nvPr/>
        </p:nvSpPr>
        <p:spPr>
          <a:xfrm>
            <a:off x="6195341" y="781190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57" name="SIDE"/>
          <p:cNvSpPr txBox="1"/>
          <p:nvPr/>
        </p:nvSpPr>
        <p:spPr>
          <a:xfrm>
            <a:off x="3533421" y="6412088"/>
            <a:ext cx="8541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58" name="SCRIBE"/>
          <p:cNvSpPr txBox="1"/>
          <p:nvPr/>
        </p:nvSpPr>
        <p:spPr>
          <a:xfrm>
            <a:off x="4660053" y="7437119"/>
            <a:ext cx="12775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59" name="TRANS"/>
          <p:cNvSpPr txBox="1"/>
          <p:nvPr/>
        </p:nvSpPr>
        <p:spPr>
          <a:xfrm>
            <a:off x="3122505" y="2828994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60" name="A"/>
          <p:cNvSpPr txBox="1"/>
          <p:nvPr/>
        </p:nvSpPr>
        <p:spPr>
          <a:xfrm>
            <a:off x="3327963" y="4775198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61" name="AT"/>
          <p:cNvSpPr txBox="1"/>
          <p:nvPr/>
        </p:nvSpPr>
        <p:spPr>
          <a:xfrm>
            <a:off x="9575234" y="3136052"/>
            <a:ext cx="5096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62" name="VERSE"/>
          <p:cNvSpPr txBox="1"/>
          <p:nvPr/>
        </p:nvSpPr>
        <p:spPr>
          <a:xfrm>
            <a:off x="8141545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63" name="OB"/>
          <p:cNvSpPr txBox="1"/>
          <p:nvPr/>
        </p:nvSpPr>
        <p:spPr>
          <a:xfrm>
            <a:off x="4249137" y="1496906"/>
            <a:ext cx="58312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64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3" name="Shape"/>
          <p:cNvSpPr/>
          <p:nvPr/>
        </p:nvSpPr>
        <p:spPr>
          <a:xfrm rot="19373361">
            <a:off x="36350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7" name="STRUCT"/>
          <p:cNvSpPr txBox="1"/>
          <p:nvPr/>
        </p:nvSpPr>
        <p:spPr>
          <a:xfrm>
            <a:off x="2713847" y="4671341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78" name="RE"/>
          <p:cNvSpPr txBox="1"/>
          <p:nvPr/>
        </p:nvSpPr>
        <p:spPr>
          <a:xfrm>
            <a:off x="49671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79" name="TAIN"/>
          <p:cNvSpPr txBox="1"/>
          <p:nvPr/>
        </p:nvSpPr>
        <p:spPr>
          <a:xfrm>
            <a:off x="9268176" y="2930594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80" name="IN"/>
          <p:cNvSpPr txBox="1"/>
          <p:nvPr/>
        </p:nvSpPr>
        <p:spPr>
          <a:xfrm>
            <a:off x="3327963" y="2725136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81" name="SIDE"/>
          <p:cNvSpPr txBox="1"/>
          <p:nvPr/>
        </p:nvSpPr>
        <p:spPr>
          <a:xfrm>
            <a:off x="8243145" y="6924603"/>
            <a:ext cx="8541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82" name="SCRIBE"/>
          <p:cNvSpPr txBox="1"/>
          <p:nvPr/>
        </p:nvSpPr>
        <p:spPr>
          <a:xfrm>
            <a:off x="9268176" y="5082256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83" name="TRANS"/>
          <p:cNvSpPr txBox="1"/>
          <p:nvPr/>
        </p:nvSpPr>
        <p:spPr>
          <a:xfrm>
            <a:off x="6093741" y="7811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84" name="A"/>
          <p:cNvSpPr txBox="1"/>
          <p:nvPr/>
        </p:nvSpPr>
        <p:spPr>
          <a:xfrm>
            <a:off x="4556195" y="1395306"/>
            <a:ext cx="3460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85" name="AT"/>
          <p:cNvSpPr txBox="1"/>
          <p:nvPr/>
        </p:nvSpPr>
        <p:spPr>
          <a:xfrm>
            <a:off x="3635021" y="6208888"/>
            <a:ext cx="5096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86" name="VERSE"/>
          <p:cNvSpPr txBox="1"/>
          <p:nvPr/>
        </p:nvSpPr>
        <p:spPr>
          <a:xfrm>
            <a:off x="8037687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87" name="OB"/>
          <p:cNvSpPr txBox="1"/>
          <p:nvPr/>
        </p:nvSpPr>
        <p:spPr>
          <a:xfrm>
            <a:off x="6809457" y="7538719"/>
            <a:ext cx="58312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88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1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02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03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04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05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06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07" name="IN"/>
          <p:cNvSpPr txBox="1"/>
          <p:nvPr/>
        </p:nvSpPr>
        <p:spPr>
          <a:xfrm>
            <a:off x="9471376" y="2828994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508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09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10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11" name="SPECT"/>
          <p:cNvSpPr txBox="1"/>
          <p:nvPr/>
        </p:nvSpPr>
        <p:spPr>
          <a:xfrm>
            <a:off x="8141545" y="1291448"/>
            <a:ext cx="11589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12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5" name="PORT"/>
          <p:cNvSpPr txBox="1"/>
          <p:nvPr/>
        </p:nvSpPr>
        <p:spPr>
          <a:xfrm>
            <a:off x="4249137" y="1496906"/>
            <a:ext cx="98392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26" name="RE"/>
          <p:cNvSpPr txBox="1"/>
          <p:nvPr/>
        </p:nvSpPr>
        <p:spPr>
          <a:xfrm>
            <a:off x="3736621" y="631048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27" name="PRO"/>
          <p:cNvSpPr txBox="1"/>
          <p:nvPr/>
        </p:nvSpPr>
        <p:spPr>
          <a:xfrm>
            <a:off x="3327963" y="2930594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28" name="VERT"/>
          <p:cNvSpPr txBox="1"/>
          <p:nvPr/>
        </p:nvSpPr>
        <p:spPr>
          <a:xfrm>
            <a:off x="2917047" y="4671341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29" name="SCRIBE"/>
          <p:cNvSpPr txBox="1"/>
          <p:nvPr/>
        </p:nvSpPr>
        <p:spPr>
          <a:xfrm>
            <a:off x="7834487" y="1291448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30" name="TRANS"/>
          <p:cNvSpPr txBox="1"/>
          <p:nvPr/>
        </p:nvSpPr>
        <p:spPr>
          <a:xfrm>
            <a:off x="8243145" y="6823003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31" name="EX"/>
          <p:cNvSpPr txBox="1"/>
          <p:nvPr/>
        </p:nvSpPr>
        <p:spPr>
          <a:xfrm>
            <a:off x="9575234" y="4876800"/>
            <a:ext cx="5493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532" name="AD"/>
          <p:cNvSpPr txBox="1"/>
          <p:nvPr/>
        </p:nvSpPr>
        <p:spPr>
          <a:xfrm>
            <a:off x="6400798" y="108824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33" name="VERSE"/>
          <p:cNvSpPr txBox="1"/>
          <p:nvPr/>
        </p:nvSpPr>
        <p:spPr>
          <a:xfrm>
            <a:off x="8961119" y="2930594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34" name="CON"/>
          <p:cNvSpPr txBox="1"/>
          <p:nvPr/>
        </p:nvSpPr>
        <p:spPr>
          <a:xfrm>
            <a:off x="6707857" y="7538719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35" name="SPECT"/>
          <p:cNvSpPr txBox="1"/>
          <p:nvPr/>
        </p:nvSpPr>
        <p:spPr>
          <a:xfrm>
            <a:off x="4660053" y="7437119"/>
            <a:ext cx="11589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36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9" name="PORT"/>
          <p:cNvSpPr txBox="1"/>
          <p:nvPr/>
        </p:nvSpPr>
        <p:spPr>
          <a:xfrm>
            <a:off x="3327963" y="6412088"/>
            <a:ext cx="98392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50" name="RE"/>
          <p:cNvSpPr txBox="1"/>
          <p:nvPr/>
        </p:nvSpPr>
        <p:spPr>
          <a:xfrm>
            <a:off x="8755661" y="69246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51" name="PRO"/>
          <p:cNvSpPr txBox="1"/>
          <p:nvPr/>
        </p:nvSpPr>
        <p:spPr>
          <a:xfrm>
            <a:off x="3020905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52" name="VERT"/>
          <p:cNvSpPr txBox="1"/>
          <p:nvPr/>
        </p:nvSpPr>
        <p:spPr>
          <a:xfrm>
            <a:off x="4249137" y="1702363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53" name="SCRIBE"/>
          <p:cNvSpPr txBox="1"/>
          <p:nvPr/>
        </p:nvSpPr>
        <p:spPr>
          <a:xfrm>
            <a:off x="91643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54" name="TRANS"/>
          <p:cNvSpPr txBox="1"/>
          <p:nvPr/>
        </p:nvSpPr>
        <p:spPr>
          <a:xfrm>
            <a:off x="6502398" y="78457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55" name="EX"/>
          <p:cNvSpPr txBox="1"/>
          <p:nvPr/>
        </p:nvSpPr>
        <p:spPr>
          <a:xfrm>
            <a:off x="6400798" y="781190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556" name="AD"/>
          <p:cNvSpPr txBox="1"/>
          <p:nvPr/>
        </p:nvSpPr>
        <p:spPr>
          <a:xfrm>
            <a:off x="8243145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57" name="VERSE"/>
          <p:cNvSpPr txBox="1"/>
          <p:nvPr/>
        </p:nvSpPr>
        <p:spPr>
          <a:xfrm>
            <a:off x="9369776" y="5082256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58" name="CON"/>
          <p:cNvSpPr txBox="1"/>
          <p:nvPr/>
        </p:nvSpPr>
        <p:spPr>
          <a:xfrm>
            <a:off x="4967111" y="7335519"/>
            <a:ext cx="8200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59" name="SPECT"/>
          <p:cNvSpPr txBox="1"/>
          <p:nvPr/>
        </p:nvSpPr>
        <p:spPr>
          <a:xfrm>
            <a:off x="3122505" y="2930594"/>
            <a:ext cx="11589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60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1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42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43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44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45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46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47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48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49" name="DE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50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51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152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3" name="TRACT"/>
          <p:cNvSpPr txBox="1"/>
          <p:nvPr/>
        </p:nvSpPr>
        <p:spPr>
          <a:xfrm>
            <a:off x="6093741" y="882790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574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75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576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77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78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79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80" name="SUB"/>
          <p:cNvSpPr txBox="1"/>
          <p:nvPr/>
        </p:nvSpPr>
        <p:spPr>
          <a:xfrm>
            <a:off x="9471376" y="2828994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581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82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83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84" name="13 Words"/>
          <p:cNvSpPr txBox="1"/>
          <p:nvPr/>
        </p:nvSpPr>
        <p:spPr>
          <a:xfrm>
            <a:off x="431235" y="5012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7" name="TRACT"/>
          <p:cNvSpPr txBox="1"/>
          <p:nvPr/>
        </p:nvSpPr>
        <p:spPr>
          <a:xfrm>
            <a:off x="8141545" y="1496906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598" name="RE"/>
          <p:cNvSpPr txBox="1"/>
          <p:nvPr/>
        </p:nvSpPr>
        <p:spPr>
          <a:xfrm>
            <a:off x="4967111" y="74371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99" name="PRO"/>
          <p:cNvSpPr txBox="1"/>
          <p:nvPr/>
        </p:nvSpPr>
        <p:spPr>
          <a:xfrm>
            <a:off x="6195341" y="984390"/>
            <a:ext cx="803247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600" name="VERT"/>
          <p:cNvSpPr txBox="1"/>
          <p:nvPr/>
        </p:nvSpPr>
        <p:spPr>
          <a:xfrm>
            <a:off x="33279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601" name="SCRIBE"/>
          <p:cNvSpPr txBox="1"/>
          <p:nvPr/>
        </p:nvSpPr>
        <p:spPr>
          <a:xfrm>
            <a:off x="89611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602" name="TRANS"/>
          <p:cNvSpPr txBox="1"/>
          <p:nvPr/>
        </p:nvSpPr>
        <p:spPr>
          <a:xfrm>
            <a:off x="2917047" y="4775198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03" name="SUB"/>
          <p:cNvSpPr txBox="1"/>
          <p:nvPr/>
        </p:nvSpPr>
        <p:spPr>
          <a:xfrm>
            <a:off x="3635021" y="2930594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604" name="AD"/>
          <p:cNvSpPr txBox="1"/>
          <p:nvPr/>
        </p:nvSpPr>
        <p:spPr>
          <a:xfrm>
            <a:off x="9882292" y="51838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05" name="VERSE"/>
          <p:cNvSpPr txBox="1"/>
          <p:nvPr/>
        </p:nvSpPr>
        <p:spPr>
          <a:xfrm>
            <a:off x="6400798" y="7642576"/>
            <a:ext cx="1176061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06" name="CON"/>
          <p:cNvSpPr txBox="1"/>
          <p:nvPr/>
        </p:nvSpPr>
        <p:spPr>
          <a:xfrm>
            <a:off x="8448603" y="713006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607" name="GRESS"/>
          <p:cNvSpPr txBox="1"/>
          <p:nvPr/>
        </p:nvSpPr>
        <p:spPr>
          <a:xfrm>
            <a:off x="4249137" y="1600764"/>
            <a:ext cx="12098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08" name="13 Words"/>
          <p:cNvSpPr txBox="1"/>
          <p:nvPr/>
        </p:nvSpPr>
        <p:spPr>
          <a:xfrm>
            <a:off x="7382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2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21" name="TRACT"/>
          <p:cNvSpPr txBox="1"/>
          <p:nvPr/>
        </p:nvSpPr>
        <p:spPr>
          <a:xfrm>
            <a:off x="7834487" y="1496906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622" name="RE"/>
          <p:cNvSpPr txBox="1"/>
          <p:nvPr/>
        </p:nvSpPr>
        <p:spPr>
          <a:xfrm>
            <a:off x="6296941" y="575732"/>
            <a:ext cx="5661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23" name="GRESS"/>
          <p:cNvSpPr txBox="1"/>
          <p:nvPr/>
        </p:nvSpPr>
        <p:spPr>
          <a:xfrm>
            <a:off x="3226363" y="2828994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24" name="PRO"/>
          <p:cNvSpPr txBox="1"/>
          <p:nvPr/>
        </p:nvSpPr>
        <p:spPr>
          <a:xfrm>
            <a:off x="6604000" y="7538719"/>
            <a:ext cx="803246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625" name="VERT"/>
          <p:cNvSpPr txBox="1"/>
          <p:nvPr/>
        </p:nvSpPr>
        <p:spPr>
          <a:xfrm>
            <a:off x="9369776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626" name="SCRIBE"/>
          <p:cNvSpPr txBox="1"/>
          <p:nvPr/>
        </p:nvSpPr>
        <p:spPr>
          <a:xfrm>
            <a:off x="4147537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627" name="TRANS"/>
          <p:cNvSpPr txBox="1"/>
          <p:nvPr/>
        </p:nvSpPr>
        <p:spPr>
          <a:xfrm>
            <a:off x="9268176" y="508225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28" name="SUB"/>
          <p:cNvSpPr txBox="1"/>
          <p:nvPr/>
        </p:nvSpPr>
        <p:spPr>
          <a:xfrm>
            <a:off x="3533421" y="641208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629" name="AD"/>
          <p:cNvSpPr txBox="1"/>
          <p:nvPr/>
        </p:nvSpPr>
        <p:spPr>
          <a:xfrm>
            <a:off x="4863253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30" name="VERSE"/>
          <p:cNvSpPr txBox="1"/>
          <p:nvPr/>
        </p:nvSpPr>
        <p:spPr>
          <a:xfrm>
            <a:off x="8344745" y="6823003"/>
            <a:ext cx="1176061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31" name="CON"/>
          <p:cNvSpPr txBox="1"/>
          <p:nvPr/>
        </p:nvSpPr>
        <p:spPr>
          <a:xfrm>
            <a:off x="3020905" y="456974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632" name="13 Words"/>
          <p:cNvSpPr txBox="1"/>
          <p:nvPr/>
        </p:nvSpPr>
        <p:spPr>
          <a:xfrm>
            <a:off x="7382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5" name="PLY"/>
          <p:cNvSpPr txBox="1"/>
          <p:nvPr/>
        </p:nvSpPr>
        <p:spPr>
          <a:xfrm>
            <a:off x="6093741" y="8827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46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47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48" name="COM"/>
          <p:cNvSpPr txBox="1"/>
          <p:nvPr/>
        </p:nvSpPr>
        <p:spPr>
          <a:xfrm>
            <a:off x="2917047" y="4671341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49" name="MISSION"/>
          <p:cNvSpPr txBox="1"/>
          <p:nvPr/>
        </p:nvSpPr>
        <p:spPr>
          <a:xfrm>
            <a:off x="4454595" y="7538719"/>
            <a:ext cx="142981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50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51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652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53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54" name="CO"/>
          <p:cNvSpPr txBox="1"/>
          <p:nvPr/>
        </p:nvSpPr>
        <p:spPr>
          <a:xfrm>
            <a:off x="9471376" y="5082256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655" name="CESS"/>
          <p:cNvSpPr txBox="1"/>
          <p:nvPr/>
        </p:nvSpPr>
        <p:spPr>
          <a:xfrm>
            <a:off x="4323643" y="1526257"/>
            <a:ext cx="9727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56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9" name="PLY"/>
          <p:cNvSpPr txBox="1"/>
          <p:nvPr/>
        </p:nvSpPr>
        <p:spPr>
          <a:xfrm>
            <a:off x="6400798" y="9843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70" name="RE"/>
          <p:cNvSpPr txBox="1"/>
          <p:nvPr/>
        </p:nvSpPr>
        <p:spPr>
          <a:xfrm>
            <a:off x="4761653" y="170236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71" name="GRESS"/>
          <p:cNvSpPr txBox="1"/>
          <p:nvPr/>
        </p:nvSpPr>
        <p:spPr>
          <a:xfrm>
            <a:off x="7834487" y="1600764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72" name="COM"/>
          <p:cNvSpPr txBox="1"/>
          <p:nvPr/>
        </p:nvSpPr>
        <p:spPr>
          <a:xfrm>
            <a:off x="3327963" y="2930594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73" name="MISSION"/>
          <p:cNvSpPr txBox="1"/>
          <p:nvPr/>
        </p:nvSpPr>
        <p:spPr>
          <a:xfrm>
            <a:off x="9268176" y="4978400"/>
            <a:ext cx="142981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74" name="CESS"/>
          <p:cNvSpPr txBox="1"/>
          <p:nvPr/>
        </p:nvSpPr>
        <p:spPr>
          <a:xfrm>
            <a:off x="3533421" y="6105030"/>
            <a:ext cx="9727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75" name="TRANS"/>
          <p:cNvSpPr txBox="1"/>
          <p:nvPr/>
        </p:nvSpPr>
        <p:spPr>
          <a:xfrm>
            <a:off x="4660053" y="7437119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76" name="EX"/>
          <p:cNvSpPr txBox="1"/>
          <p:nvPr/>
        </p:nvSpPr>
        <p:spPr>
          <a:xfrm>
            <a:off x="8550203" y="6617545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677" name="AD"/>
          <p:cNvSpPr txBox="1"/>
          <p:nvPr/>
        </p:nvSpPr>
        <p:spPr>
          <a:xfrm>
            <a:off x="9369776" y="3034452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78" name="VERSE"/>
          <p:cNvSpPr txBox="1"/>
          <p:nvPr/>
        </p:nvSpPr>
        <p:spPr>
          <a:xfrm>
            <a:off x="2815447" y="4569741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79" name="CO"/>
          <p:cNvSpPr txBox="1"/>
          <p:nvPr/>
        </p:nvSpPr>
        <p:spPr>
          <a:xfrm>
            <a:off x="6911057" y="7437119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680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3" name="PLY"/>
          <p:cNvSpPr txBox="1"/>
          <p:nvPr/>
        </p:nvSpPr>
        <p:spPr>
          <a:xfrm>
            <a:off x="6400798" y="9843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94" name="RE"/>
          <p:cNvSpPr txBox="1"/>
          <p:nvPr/>
        </p:nvSpPr>
        <p:spPr>
          <a:xfrm>
            <a:off x="8141545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95" name="GRESS"/>
          <p:cNvSpPr txBox="1"/>
          <p:nvPr/>
        </p:nvSpPr>
        <p:spPr>
          <a:xfrm>
            <a:off x="9062719" y="3034452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96" name="COM"/>
          <p:cNvSpPr txBox="1"/>
          <p:nvPr/>
        </p:nvSpPr>
        <p:spPr>
          <a:xfrm>
            <a:off x="3533421" y="6310488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97" name="MISSION"/>
          <p:cNvSpPr txBox="1"/>
          <p:nvPr/>
        </p:nvSpPr>
        <p:spPr>
          <a:xfrm>
            <a:off x="3020905" y="2930594"/>
            <a:ext cx="142981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98" name="CESS"/>
          <p:cNvSpPr txBox="1"/>
          <p:nvPr/>
        </p:nvSpPr>
        <p:spPr>
          <a:xfrm>
            <a:off x="4147537" y="1395306"/>
            <a:ext cx="9727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99" name="TRANS"/>
          <p:cNvSpPr txBox="1"/>
          <p:nvPr/>
        </p:nvSpPr>
        <p:spPr>
          <a:xfrm>
            <a:off x="2713847" y="46713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00" name="EX"/>
          <p:cNvSpPr txBox="1"/>
          <p:nvPr/>
        </p:nvSpPr>
        <p:spPr>
          <a:xfrm>
            <a:off x="8550203" y="6719145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701" name="AD"/>
          <p:cNvSpPr txBox="1"/>
          <p:nvPr/>
        </p:nvSpPr>
        <p:spPr>
          <a:xfrm>
            <a:off x="4863253" y="723166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02" name="VERSE"/>
          <p:cNvSpPr txBox="1"/>
          <p:nvPr/>
        </p:nvSpPr>
        <p:spPr>
          <a:xfrm>
            <a:off x="9062719" y="5183856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703" name="CO"/>
          <p:cNvSpPr txBox="1"/>
          <p:nvPr/>
        </p:nvSpPr>
        <p:spPr>
          <a:xfrm>
            <a:off x="6809457" y="7744176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704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7" name="CEIVE"/>
          <p:cNvSpPr txBox="1"/>
          <p:nvPr/>
        </p:nvSpPr>
        <p:spPr>
          <a:xfrm>
            <a:off x="6093741" y="882790"/>
            <a:ext cx="10574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18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19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20" name="DE"/>
          <p:cNvSpPr txBox="1"/>
          <p:nvPr/>
        </p:nvSpPr>
        <p:spPr>
          <a:xfrm>
            <a:off x="2917047" y="467134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21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22" name="TAIN"/>
          <p:cNvSpPr txBox="1"/>
          <p:nvPr/>
        </p:nvSpPr>
        <p:spPr>
          <a:xfrm>
            <a:off x="4043679" y="1496906"/>
            <a:ext cx="81440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23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24" name="DUCT"/>
          <p:cNvSpPr txBox="1"/>
          <p:nvPr/>
        </p:nvSpPr>
        <p:spPr>
          <a:xfrm>
            <a:off x="9471376" y="2828994"/>
            <a:ext cx="98928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25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26" name="MIT"/>
          <p:cNvSpPr txBox="1"/>
          <p:nvPr/>
        </p:nvSpPr>
        <p:spPr>
          <a:xfrm>
            <a:off x="3226363" y="6208888"/>
            <a:ext cx="66751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27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28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40" name="Shape"/>
          <p:cNvSpPr/>
          <p:nvPr/>
        </p:nvSpPr>
        <p:spPr>
          <a:xfrm rot="16200000">
            <a:off x="2310834" y="40493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41" name="CEIVE"/>
          <p:cNvSpPr txBox="1"/>
          <p:nvPr/>
        </p:nvSpPr>
        <p:spPr>
          <a:xfrm>
            <a:off x="4454595" y="1496906"/>
            <a:ext cx="10574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42" name="RE"/>
          <p:cNvSpPr txBox="1"/>
          <p:nvPr/>
        </p:nvSpPr>
        <p:spPr>
          <a:xfrm>
            <a:off x="3327963" y="3034452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43" name="GRESS"/>
          <p:cNvSpPr txBox="1"/>
          <p:nvPr/>
        </p:nvSpPr>
        <p:spPr>
          <a:xfrm>
            <a:off x="8344745" y="68230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44" name="DE"/>
          <p:cNvSpPr txBox="1"/>
          <p:nvPr/>
        </p:nvSpPr>
        <p:spPr>
          <a:xfrm>
            <a:off x="8037687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45" name="VERT"/>
          <p:cNvSpPr txBox="1"/>
          <p:nvPr/>
        </p:nvSpPr>
        <p:spPr>
          <a:xfrm>
            <a:off x="33279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46" name="TAIN"/>
          <p:cNvSpPr txBox="1"/>
          <p:nvPr/>
        </p:nvSpPr>
        <p:spPr>
          <a:xfrm>
            <a:off x="6502398" y="7642576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47" name="TRANS"/>
          <p:cNvSpPr txBox="1"/>
          <p:nvPr/>
        </p:nvSpPr>
        <p:spPr>
          <a:xfrm>
            <a:off x="8961119" y="3034452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48" name="DUCT"/>
          <p:cNvSpPr txBox="1"/>
          <p:nvPr/>
        </p:nvSpPr>
        <p:spPr>
          <a:xfrm>
            <a:off x="2917047" y="4671341"/>
            <a:ext cx="98928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49" name="AD"/>
          <p:cNvSpPr txBox="1"/>
          <p:nvPr/>
        </p:nvSpPr>
        <p:spPr>
          <a:xfrm>
            <a:off x="9575234" y="4978400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50" name="MIT"/>
          <p:cNvSpPr txBox="1"/>
          <p:nvPr/>
        </p:nvSpPr>
        <p:spPr>
          <a:xfrm>
            <a:off x="4967111" y="7231661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51" name="CON"/>
          <p:cNvSpPr txBox="1"/>
          <p:nvPr/>
        </p:nvSpPr>
        <p:spPr>
          <a:xfrm>
            <a:off x="6296941" y="1088248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52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4" name="Shape"/>
          <p:cNvSpPr/>
          <p:nvPr/>
        </p:nvSpPr>
        <p:spPr>
          <a:xfrm rot="16200000">
            <a:off x="2310834" y="40493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5" name="CEIVE"/>
          <p:cNvSpPr txBox="1"/>
          <p:nvPr/>
        </p:nvSpPr>
        <p:spPr>
          <a:xfrm>
            <a:off x="3327963" y="3034452"/>
            <a:ext cx="10574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66" name="RE"/>
          <p:cNvSpPr txBox="1"/>
          <p:nvPr/>
        </p:nvSpPr>
        <p:spPr>
          <a:xfrm>
            <a:off x="9780692" y="4978400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67" name="GRESS"/>
          <p:cNvSpPr txBox="1"/>
          <p:nvPr/>
        </p:nvSpPr>
        <p:spPr>
          <a:xfrm>
            <a:off x="8037687" y="69246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68" name="DE"/>
          <p:cNvSpPr txBox="1"/>
          <p:nvPr/>
        </p:nvSpPr>
        <p:spPr>
          <a:xfrm>
            <a:off x="2917047" y="4775198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69" name="VERT"/>
          <p:cNvSpPr txBox="1"/>
          <p:nvPr/>
        </p:nvSpPr>
        <p:spPr>
          <a:xfrm>
            <a:off x="9369776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70" name="TAIN"/>
          <p:cNvSpPr txBox="1"/>
          <p:nvPr/>
        </p:nvSpPr>
        <p:spPr>
          <a:xfrm>
            <a:off x="7834487" y="1496906"/>
            <a:ext cx="8144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71" name="TRANS"/>
          <p:cNvSpPr txBox="1"/>
          <p:nvPr/>
        </p:nvSpPr>
        <p:spPr>
          <a:xfrm>
            <a:off x="6093741" y="8827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72" name="DUCT"/>
          <p:cNvSpPr txBox="1"/>
          <p:nvPr/>
        </p:nvSpPr>
        <p:spPr>
          <a:xfrm>
            <a:off x="4454595" y="1496906"/>
            <a:ext cx="98928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73" name="AD"/>
          <p:cNvSpPr txBox="1"/>
          <p:nvPr/>
        </p:nvSpPr>
        <p:spPr>
          <a:xfrm>
            <a:off x="50687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74" name="MIT"/>
          <p:cNvSpPr txBox="1"/>
          <p:nvPr/>
        </p:nvSpPr>
        <p:spPr>
          <a:xfrm>
            <a:off x="3533421" y="6515945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75" name="CON"/>
          <p:cNvSpPr txBox="1"/>
          <p:nvPr/>
        </p:nvSpPr>
        <p:spPr>
          <a:xfrm>
            <a:off x="6707857" y="7538719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76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7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9" name="DICT"/>
          <p:cNvSpPr txBox="1"/>
          <p:nvPr/>
        </p:nvSpPr>
        <p:spPr>
          <a:xfrm>
            <a:off x="6093741" y="882790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790" name="D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91" name="DUCE"/>
          <p:cNvSpPr txBox="1"/>
          <p:nvPr/>
        </p:nvSpPr>
        <p:spPr>
          <a:xfrm>
            <a:off x="7936087" y="1395306"/>
            <a:ext cx="100639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DUCE</a:t>
            </a:r>
          </a:p>
        </p:txBody>
      </p:sp>
      <p:sp>
        <p:nvSpPr>
          <p:cNvPr id="792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793" name="TRACT"/>
          <p:cNvSpPr txBox="1"/>
          <p:nvPr/>
        </p:nvSpPr>
        <p:spPr>
          <a:xfrm>
            <a:off x="4454595" y="7538719"/>
            <a:ext cx="11586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794" name="SCRIPTION"/>
          <p:cNvSpPr txBox="1"/>
          <p:nvPr/>
        </p:nvSpPr>
        <p:spPr>
          <a:xfrm>
            <a:off x="3840479" y="1600764"/>
            <a:ext cx="1802329" cy="475675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795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796" name="PRO"/>
          <p:cNvSpPr txBox="1"/>
          <p:nvPr/>
        </p:nvSpPr>
        <p:spPr>
          <a:xfrm>
            <a:off x="8550203" y="6823003"/>
            <a:ext cx="8032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797" name="TEND"/>
          <p:cNvSpPr txBox="1"/>
          <p:nvPr/>
        </p:nvSpPr>
        <p:spPr>
          <a:xfrm>
            <a:off x="3122505" y="6310488"/>
            <a:ext cx="9724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798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99" name="PRE"/>
          <p:cNvSpPr txBox="1"/>
          <p:nvPr/>
        </p:nvSpPr>
        <p:spPr>
          <a:xfrm>
            <a:off x="6604000" y="7642576"/>
            <a:ext cx="7694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00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3" name="Shape"/>
          <p:cNvSpPr/>
          <p:nvPr/>
        </p:nvSpPr>
        <p:spPr>
          <a:xfrm rot="14550049">
            <a:off x="2823350" y="54830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5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66" name="RE"/>
          <p:cNvSpPr txBox="1"/>
          <p:nvPr/>
        </p:nvSpPr>
        <p:spPr>
          <a:xfrm>
            <a:off x="8243145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67" name="GRESS"/>
          <p:cNvSpPr txBox="1"/>
          <p:nvPr/>
        </p:nvSpPr>
        <p:spPr>
          <a:xfrm>
            <a:off x="8141545" y="68230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68" name="PRE"/>
          <p:cNvSpPr txBox="1"/>
          <p:nvPr/>
        </p:nvSpPr>
        <p:spPr>
          <a:xfrm>
            <a:off x="9268176" y="3034452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69" name="VERT"/>
          <p:cNvSpPr txBox="1"/>
          <p:nvPr/>
        </p:nvSpPr>
        <p:spPr>
          <a:xfrm>
            <a:off x="3327963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70" name="SCRIBE"/>
          <p:cNvSpPr txBox="1"/>
          <p:nvPr/>
        </p:nvSpPr>
        <p:spPr>
          <a:xfrm>
            <a:off x="3327963" y="6208888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71" name="TRANS"/>
          <p:cNvSpPr txBox="1"/>
          <p:nvPr/>
        </p:nvSpPr>
        <p:spPr>
          <a:xfrm>
            <a:off x="2917047" y="45697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72" name="A"/>
          <p:cNvSpPr txBox="1"/>
          <p:nvPr/>
        </p:nvSpPr>
        <p:spPr>
          <a:xfrm>
            <a:off x="4660053" y="1496906"/>
            <a:ext cx="51251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73" name="DE"/>
          <p:cNvSpPr txBox="1"/>
          <p:nvPr/>
        </p:nvSpPr>
        <p:spPr>
          <a:xfrm>
            <a:off x="50687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74" name="VERSE"/>
          <p:cNvSpPr txBox="1"/>
          <p:nvPr/>
        </p:nvSpPr>
        <p:spPr>
          <a:xfrm>
            <a:off x="6502398" y="7538719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75" name="CON"/>
          <p:cNvSpPr txBox="1"/>
          <p:nvPr/>
        </p:nvSpPr>
        <p:spPr>
          <a:xfrm>
            <a:off x="9575234" y="51838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176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3" name="DICT"/>
          <p:cNvSpPr txBox="1"/>
          <p:nvPr/>
        </p:nvSpPr>
        <p:spPr>
          <a:xfrm>
            <a:off x="9369776" y="30344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814" name="DE"/>
          <p:cNvSpPr txBox="1"/>
          <p:nvPr/>
        </p:nvSpPr>
        <p:spPr>
          <a:xfrm>
            <a:off x="8243145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815" name="DUCE"/>
          <p:cNvSpPr txBox="1"/>
          <p:nvPr/>
        </p:nvSpPr>
        <p:spPr>
          <a:xfrm>
            <a:off x="6400798" y="7845776"/>
            <a:ext cx="100639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DUCE</a:t>
            </a:r>
          </a:p>
        </p:txBody>
      </p:sp>
      <p:sp>
        <p:nvSpPr>
          <p:cNvPr id="816" name="PRE"/>
          <p:cNvSpPr txBox="1"/>
          <p:nvPr/>
        </p:nvSpPr>
        <p:spPr>
          <a:xfrm>
            <a:off x="3429563" y="620888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17" name="V"/>
          <p:cNvSpPr txBox="1"/>
          <p:nvPr/>
        </p:nvSpPr>
        <p:spPr>
          <a:xfrm>
            <a:off x="2815447" y="4468141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18" name="SCRIPTION"/>
          <p:cNvSpPr txBox="1"/>
          <p:nvPr/>
        </p:nvSpPr>
        <p:spPr>
          <a:xfrm>
            <a:off x="5784425" y="575732"/>
            <a:ext cx="1802330" cy="475676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819" name="EX"/>
          <p:cNvSpPr txBox="1"/>
          <p:nvPr/>
        </p:nvSpPr>
        <p:spPr>
          <a:xfrm>
            <a:off x="4660053" y="1496906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820" name="PRO"/>
          <p:cNvSpPr txBox="1"/>
          <p:nvPr/>
        </p:nvSpPr>
        <p:spPr>
          <a:xfrm>
            <a:off x="8857261" y="6924603"/>
            <a:ext cx="8032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821" name="TEND"/>
          <p:cNvSpPr txBox="1"/>
          <p:nvPr/>
        </p:nvSpPr>
        <p:spPr>
          <a:xfrm>
            <a:off x="4761653" y="7335519"/>
            <a:ext cx="972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822" name="CON"/>
          <p:cNvSpPr txBox="1"/>
          <p:nvPr/>
        </p:nvSpPr>
        <p:spPr>
          <a:xfrm>
            <a:off x="3429563" y="3034452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823" name="PRE"/>
          <p:cNvSpPr txBox="1"/>
          <p:nvPr/>
        </p:nvSpPr>
        <p:spPr>
          <a:xfrm>
            <a:off x="9268176" y="5082256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24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7" name="DICT"/>
          <p:cNvSpPr txBox="1"/>
          <p:nvPr/>
        </p:nvSpPr>
        <p:spPr>
          <a:xfrm>
            <a:off x="9575234" y="4876800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838" name="DE"/>
          <p:cNvSpPr txBox="1"/>
          <p:nvPr/>
        </p:nvSpPr>
        <p:spPr>
          <a:xfrm>
            <a:off x="4863253" y="1600764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839" name="TEND"/>
          <p:cNvSpPr txBox="1"/>
          <p:nvPr/>
        </p:nvSpPr>
        <p:spPr>
          <a:xfrm>
            <a:off x="3429563" y="6208888"/>
            <a:ext cx="9724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840" name="PRE"/>
          <p:cNvSpPr txBox="1"/>
          <p:nvPr/>
        </p:nvSpPr>
        <p:spPr>
          <a:xfrm>
            <a:off x="6195341" y="108824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41" name="VERT"/>
          <p:cNvSpPr txBox="1"/>
          <p:nvPr/>
        </p:nvSpPr>
        <p:spPr>
          <a:xfrm>
            <a:off x="3327963" y="30344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842" name="SCRIPTION"/>
          <p:cNvSpPr txBox="1"/>
          <p:nvPr/>
        </p:nvSpPr>
        <p:spPr>
          <a:xfrm>
            <a:off x="8037687" y="6823003"/>
            <a:ext cx="1802330" cy="475676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843" name="EX"/>
          <p:cNvSpPr txBox="1"/>
          <p:nvPr/>
        </p:nvSpPr>
        <p:spPr>
          <a:xfrm>
            <a:off x="8243145" y="1496906"/>
            <a:ext cx="5493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844" name="PRO"/>
          <p:cNvSpPr txBox="1"/>
          <p:nvPr/>
        </p:nvSpPr>
        <p:spPr>
          <a:xfrm>
            <a:off x="3327963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845" name="V"/>
          <p:cNvSpPr txBox="1"/>
          <p:nvPr/>
        </p:nvSpPr>
        <p:spPr>
          <a:xfrm>
            <a:off x="9369776" y="3034452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46" name="CON"/>
          <p:cNvSpPr txBox="1"/>
          <p:nvPr/>
        </p:nvSpPr>
        <p:spPr>
          <a:xfrm>
            <a:off x="4967111" y="7028461"/>
            <a:ext cx="8200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847" name="PRE"/>
          <p:cNvSpPr txBox="1"/>
          <p:nvPr/>
        </p:nvSpPr>
        <p:spPr>
          <a:xfrm>
            <a:off x="6604000" y="7437119"/>
            <a:ext cx="7694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48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prescribe…"/>
          <p:cNvSpPr txBox="1"/>
          <p:nvPr/>
        </p:nvSpPr>
        <p:spPr>
          <a:xfrm>
            <a:off x="0" y="-1"/>
            <a:ext cx="1650375" cy="4742876"/>
          </a:xfrm>
          <a:prstGeom prst="rect">
            <a:avLst/>
          </a:prstGeom>
          <a:solidFill>
            <a:srgbClr val="F9A5B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</p:txBody>
      </p:sp>
      <p:sp>
        <p:nvSpPr>
          <p:cNvPr id="851" name="recess…"/>
          <p:cNvSpPr txBox="1"/>
          <p:nvPr/>
        </p:nvSpPr>
        <p:spPr>
          <a:xfrm>
            <a:off x="1894275" y="-1"/>
            <a:ext cx="1328460" cy="4387275"/>
          </a:xfrm>
          <a:prstGeom prst="rect">
            <a:avLst/>
          </a:prstGeom>
          <a:solidFill>
            <a:srgbClr val="BBE0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recess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excess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conflict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inflict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invert</a:t>
            </a:r>
          </a:p>
        </p:txBody>
      </p:sp>
      <p:sp>
        <p:nvSpPr>
          <p:cNvPr id="852" name="report…"/>
          <p:cNvSpPr txBox="1"/>
          <p:nvPr/>
        </p:nvSpPr>
        <p:spPr>
          <a:xfrm>
            <a:off x="3327963" y="-1"/>
            <a:ext cx="1650376" cy="4387275"/>
          </a:xfrm>
          <a:prstGeom prst="rect">
            <a:avLst/>
          </a:prstGeom>
          <a:solidFill>
            <a:srgbClr val="FEA0F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averse</a:t>
            </a:r>
          </a:p>
        </p:txBody>
      </p:sp>
      <p:sp>
        <p:nvSpPr>
          <p:cNvPr id="853" name="replicate…"/>
          <p:cNvSpPr txBox="1"/>
          <p:nvPr/>
        </p:nvSpPr>
        <p:spPr>
          <a:xfrm>
            <a:off x="5068711" y="-1"/>
            <a:ext cx="1684308" cy="3676075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reversion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refer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extract</a:t>
            </a:r>
          </a:p>
        </p:txBody>
      </p:sp>
      <p:sp>
        <p:nvSpPr>
          <p:cNvPr id="854" name="reside…"/>
          <p:cNvSpPr txBox="1"/>
          <p:nvPr/>
        </p:nvSpPr>
        <p:spPr>
          <a:xfrm>
            <a:off x="6911057" y="-1"/>
            <a:ext cx="1311792" cy="4387275"/>
          </a:xfrm>
          <a:prstGeom prst="rect">
            <a:avLst/>
          </a:prstGeom>
          <a:solidFill>
            <a:srgbClr val="A0FED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reside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obstruct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attain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aside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inside</a:t>
            </a:r>
          </a:p>
        </p:txBody>
      </p:sp>
      <p:sp>
        <p:nvSpPr>
          <p:cNvPr id="855" name="report…"/>
          <p:cNvSpPr txBox="1"/>
          <p:nvPr/>
        </p:nvSpPr>
        <p:spPr>
          <a:xfrm>
            <a:off x="8961119" y="-1"/>
            <a:ext cx="1565693" cy="5098475"/>
          </a:xfrm>
          <a:prstGeom prst="rect">
            <a:avLst/>
          </a:prstGeom>
          <a:solidFill>
            <a:srgbClr val="4EF50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invert</a:t>
            </a:r>
          </a:p>
        </p:txBody>
      </p:sp>
      <p:sp>
        <p:nvSpPr>
          <p:cNvPr id="856" name="retract…"/>
          <p:cNvSpPr txBox="1"/>
          <p:nvPr/>
        </p:nvSpPr>
        <p:spPr>
          <a:xfrm>
            <a:off x="10598008" y="-1"/>
            <a:ext cx="1650376" cy="5098475"/>
          </a:xfrm>
          <a:prstGeom prst="rect">
            <a:avLst/>
          </a:prstGeom>
          <a:solidFill>
            <a:srgbClr val="B1B4F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subvert</a:t>
            </a:r>
          </a:p>
        </p:txBody>
      </p:sp>
      <p:sp>
        <p:nvSpPr>
          <p:cNvPr id="857" name="reply…"/>
          <p:cNvSpPr txBox="1"/>
          <p:nvPr/>
        </p:nvSpPr>
        <p:spPr>
          <a:xfrm>
            <a:off x="1894275" y="4935501"/>
            <a:ext cx="1938209" cy="4031676"/>
          </a:xfrm>
          <a:prstGeom prst="rect">
            <a:avLst/>
          </a:prstGeom>
          <a:solidFill>
            <a:srgbClr val="FD7A5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reply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comply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transmission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recess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excess</a:t>
            </a:r>
          </a:p>
        </p:txBody>
      </p:sp>
      <p:sp>
        <p:nvSpPr>
          <p:cNvPr id="858" name="retain…"/>
          <p:cNvSpPr txBox="1"/>
          <p:nvPr/>
        </p:nvSpPr>
        <p:spPr>
          <a:xfrm>
            <a:off x="5170311" y="4154311"/>
            <a:ext cx="1650376" cy="5098475"/>
          </a:xfrm>
          <a:prstGeom prst="rect">
            <a:avLst/>
          </a:prstGeom>
          <a:solidFill>
            <a:srgbClr val="E5FFF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deduct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conduct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</p:txBody>
      </p:sp>
      <p:sp>
        <p:nvSpPr>
          <p:cNvPr id="859" name="prescription…"/>
          <p:cNvSpPr txBox="1"/>
          <p:nvPr/>
        </p:nvSpPr>
        <p:spPr>
          <a:xfrm>
            <a:off x="6809457" y="4671341"/>
            <a:ext cx="1802924" cy="4387276"/>
          </a:xfrm>
          <a:prstGeom prst="rect">
            <a:avLst/>
          </a:prstGeom>
          <a:solidFill>
            <a:srgbClr val="F4C7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prescription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predict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detract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7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7" name="Shape"/>
          <p:cNvSpPr/>
          <p:nvPr/>
        </p:nvSpPr>
        <p:spPr>
          <a:xfrm rot="14550049">
            <a:off x="2823350" y="54830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9" name="PORT"/>
          <p:cNvSpPr txBox="1"/>
          <p:nvPr/>
        </p:nvSpPr>
        <p:spPr>
          <a:xfrm>
            <a:off x="3635021" y="6412088"/>
            <a:ext cx="98392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90" name="RE"/>
          <p:cNvSpPr txBox="1"/>
          <p:nvPr/>
        </p:nvSpPr>
        <p:spPr>
          <a:xfrm>
            <a:off x="9882292" y="51838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91" name="GRESS"/>
          <p:cNvSpPr txBox="1"/>
          <p:nvPr/>
        </p:nvSpPr>
        <p:spPr>
          <a:xfrm>
            <a:off x="8141545" y="69246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92" name="PRE"/>
          <p:cNvSpPr txBox="1"/>
          <p:nvPr/>
        </p:nvSpPr>
        <p:spPr>
          <a:xfrm>
            <a:off x="6195341" y="984390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93" name="VERT"/>
          <p:cNvSpPr txBox="1"/>
          <p:nvPr/>
        </p:nvSpPr>
        <p:spPr>
          <a:xfrm>
            <a:off x="4863253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94" name="SCRIBE"/>
          <p:cNvSpPr txBox="1"/>
          <p:nvPr/>
        </p:nvSpPr>
        <p:spPr>
          <a:xfrm>
            <a:off x="3122505" y="2930594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95" name="TRANS"/>
          <p:cNvSpPr txBox="1"/>
          <p:nvPr/>
        </p:nvSpPr>
        <p:spPr>
          <a:xfrm>
            <a:off x="2917047" y="46713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96" name="A"/>
          <p:cNvSpPr txBox="1"/>
          <p:nvPr/>
        </p:nvSpPr>
        <p:spPr>
          <a:xfrm>
            <a:off x="6809457" y="7949634"/>
            <a:ext cx="51251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97" name="DE"/>
          <p:cNvSpPr txBox="1"/>
          <p:nvPr/>
        </p:nvSpPr>
        <p:spPr>
          <a:xfrm>
            <a:off x="4660053" y="1600764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98" name="VERSE"/>
          <p:cNvSpPr txBox="1"/>
          <p:nvPr/>
        </p:nvSpPr>
        <p:spPr>
          <a:xfrm>
            <a:off x="8141545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99" name="CON"/>
          <p:cNvSpPr txBox="1"/>
          <p:nvPr/>
        </p:nvSpPr>
        <p:spPr>
          <a:xfrm>
            <a:off x="9268176" y="3034452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00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3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14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15" name="MIT"/>
          <p:cNvSpPr txBox="1"/>
          <p:nvPr/>
        </p:nvSpPr>
        <p:spPr>
          <a:xfrm>
            <a:off x="7936087" y="1395306"/>
            <a:ext cx="66751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16" name="IN"/>
          <p:cNvSpPr txBox="1"/>
          <p:nvPr/>
        </p:nvSpPr>
        <p:spPr>
          <a:xfrm>
            <a:off x="2917047" y="4671341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17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18" name="CESS"/>
          <p:cNvSpPr txBox="1"/>
          <p:nvPr/>
        </p:nvSpPr>
        <p:spPr>
          <a:xfrm>
            <a:off x="4043679" y="1496906"/>
            <a:ext cx="9727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19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20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21" name="COM"/>
          <p:cNvSpPr txBox="1"/>
          <p:nvPr/>
        </p:nvSpPr>
        <p:spPr>
          <a:xfrm>
            <a:off x="8550203" y="6823003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22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23" name="FLICT"/>
          <p:cNvSpPr txBox="1"/>
          <p:nvPr/>
        </p:nvSpPr>
        <p:spPr>
          <a:xfrm>
            <a:off x="3429563" y="6105030"/>
            <a:ext cx="98943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24" name="12 Words"/>
          <p:cNvSpPr txBox="1"/>
          <p:nvPr/>
        </p:nvSpPr>
        <p:spPr>
          <a:xfrm>
            <a:off x="535093" y="5012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7" name="PORT"/>
          <p:cNvSpPr txBox="1"/>
          <p:nvPr/>
        </p:nvSpPr>
        <p:spPr>
          <a:xfrm>
            <a:off x="6604000" y="7744176"/>
            <a:ext cx="98392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38" name="RE"/>
          <p:cNvSpPr txBox="1"/>
          <p:nvPr/>
        </p:nvSpPr>
        <p:spPr>
          <a:xfrm>
            <a:off x="3736621" y="641208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39" name="MIT"/>
          <p:cNvSpPr txBox="1"/>
          <p:nvPr/>
        </p:nvSpPr>
        <p:spPr>
          <a:xfrm>
            <a:off x="3429563" y="2828994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40" name="IN"/>
          <p:cNvSpPr txBox="1"/>
          <p:nvPr/>
        </p:nvSpPr>
        <p:spPr>
          <a:xfrm>
            <a:off x="8448603" y="1189848"/>
            <a:ext cx="4475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41" name="VERT"/>
          <p:cNvSpPr txBox="1"/>
          <p:nvPr/>
        </p:nvSpPr>
        <p:spPr>
          <a:xfrm>
            <a:off x="8550203" y="6924603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42" name="CESS"/>
          <p:cNvSpPr txBox="1"/>
          <p:nvPr/>
        </p:nvSpPr>
        <p:spPr>
          <a:xfrm>
            <a:off x="4556195" y="7335519"/>
            <a:ext cx="9727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43" name="TRANS"/>
          <p:cNvSpPr txBox="1"/>
          <p:nvPr/>
        </p:nvSpPr>
        <p:spPr>
          <a:xfrm>
            <a:off x="6093741" y="7811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44" name="EX"/>
          <p:cNvSpPr txBox="1"/>
          <p:nvPr/>
        </p:nvSpPr>
        <p:spPr>
          <a:xfrm>
            <a:off x="4556195" y="1600764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45" name="COM"/>
          <p:cNvSpPr txBox="1"/>
          <p:nvPr/>
        </p:nvSpPr>
        <p:spPr>
          <a:xfrm>
            <a:off x="9471376" y="5183856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46" name="CON"/>
          <p:cNvSpPr txBox="1"/>
          <p:nvPr/>
        </p:nvSpPr>
        <p:spPr>
          <a:xfrm>
            <a:off x="2917047" y="467134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47" name="FLICT"/>
          <p:cNvSpPr txBox="1"/>
          <p:nvPr/>
        </p:nvSpPr>
        <p:spPr>
          <a:xfrm>
            <a:off x="9369776" y="3136052"/>
            <a:ext cx="98943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48" name="12 Words"/>
          <p:cNvSpPr txBox="1"/>
          <p:nvPr/>
        </p:nvSpPr>
        <p:spPr>
          <a:xfrm>
            <a:off x="767643" y="677332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1" name="PORT"/>
          <p:cNvSpPr txBox="1"/>
          <p:nvPr/>
        </p:nvSpPr>
        <p:spPr>
          <a:xfrm>
            <a:off x="4660053" y="7335519"/>
            <a:ext cx="98392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62" name="RE"/>
          <p:cNvSpPr txBox="1"/>
          <p:nvPr/>
        </p:nvSpPr>
        <p:spPr>
          <a:xfrm>
            <a:off x="3226363" y="456974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63" name="MIT"/>
          <p:cNvSpPr txBox="1"/>
          <p:nvPr/>
        </p:nvSpPr>
        <p:spPr>
          <a:xfrm>
            <a:off x="3429563" y="3034452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64" name="IN"/>
          <p:cNvSpPr txBox="1"/>
          <p:nvPr/>
        </p:nvSpPr>
        <p:spPr>
          <a:xfrm>
            <a:off x="6400798" y="882790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65" name="VERT"/>
          <p:cNvSpPr txBox="1"/>
          <p:nvPr/>
        </p:nvSpPr>
        <p:spPr>
          <a:xfrm>
            <a:off x="8448603" y="6924603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66" name="CESS"/>
          <p:cNvSpPr txBox="1"/>
          <p:nvPr/>
        </p:nvSpPr>
        <p:spPr>
          <a:xfrm>
            <a:off x="3327963" y="6310488"/>
            <a:ext cx="9727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67" name="TRANS"/>
          <p:cNvSpPr txBox="1"/>
          <p:nvPr/>
        </p:nvSpPr>
        <p:spPr>
          <a:xfrm>
            <a:off x="9471376" y="518385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68" name="EX"/>
          <p:cNvSpPr txBox="1"/>
          <p:nvPr/>
        </p:nvSpPr>
        <p:spPr>
          <a:xfrm>
            <a:off x="4454595" y="1496906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69" name="COM"/>
          <p:cNvSpPr txBox="1"/>
          <p:nvPr/>
        </p:nvSpPr>
        <p:spPr>
          <a:xfrm>
            <a:off x="9164319" y="31360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70" name="CON"/>
          <p:cNvSpPr txBox="1"/>
          <p:nvPr/>
        </p:nvSpPr>
        <p:spPr>
          <a:xfrm>
            <a:off x="8037687" y="1395306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71" name="FLICT"/>
          <p:cNvSpPr txBox="1"/>
          <p:nvPr/>
        </p:nvSpPr>
        <p:spPr>
          <a:xfrm>
            <a:off x="6707857" y="7642576"/>
            <a:ext cx="98943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72" name="12 Words"/>
          <p:cNvSpPr txBox="1"/>
          <p:nvPr/>
        </p:nvSpPr>
        <p:spPr>
          <a:xfrm>
            <a:off x="767643" y="677332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5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86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87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288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289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90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291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92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93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294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295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96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9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9" name="PORT"/>
          <p:cNvSpPr txBox="1"/>
          <p:nvPr/>
        </p:nvSpPr>
        <p:spPr>
          <a:xfrm>
            <a:off x="8448603" y="6823003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310" name="RE"/>
          <p:cNvSpPr txBox="1"/>
          <p:nvPr/>
        </p:nvSpPr>
        <p:spPr>
          <a:xfrm>
            <a:off x="6911057" y="764257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11" name="GRESS"/>
          <p:cNvSpPr txBox="1"/>
          <p:nvPr/>
        </p:nvSpPr>
        <p:spPr>
          <a:xfrm>
            <a:off x="4147537" y="1496906"/>
            <a:ext cx="12098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312" name="PRE"/>
          <p:cNvSpPr txBox="1"/>
          <p:nvPr/>
        </p:nvSpPr>
        <p:spPr>
          <a:xfrm>
            <a:off x="6400798" y="882790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313" name="VERT"/>
          <p:cNvSpPr txBox="1"/>
          <p:nvPr/>
        </p:nvSpPr>
        <p:spPr>
          <a:xfrm>
            <a:off x="34295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14" name="SCRIBE"/>
          <p:cNvSpPr txBox="1"/>
          <p:nvPr/>
        </p:nvSpPr>
        <p:spPr>
          <a:xfrm>
            <a:off x="90627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315" name="TRANS"/>
          <p:cNvSpPr txBox="1"/>
          <p:nvPr/>
        </p:nvSpPr>
        <p:spPr>
          <a:xfrm>
            <a:off x="2713847" y="4775198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316" name="A"/>
          <p:cNvSpPr txBox="1"/>
          <p:nvPr/>
        </p:nvSpPr>
        <p:spPr>
          <a:xfrm>
            <a:off x="3429563" y="29305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17" name="AD"/>
          <p:cNvSpPr txBox="1"/>
          <p:nvPr/>
        </p:nvSpPr>
        <p:spPr>
          <a:xfrm>
            <a:off x="9676834" y="50822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18" name="VERSE"/>
          <p:cNvSpPr txBox="1"/>
          <p:nvPr/>
        </p:nvSpPr>
        <p:spPr>
          <a:xfrm>
            <a:off x="4556195" y="7335519"/>
            <a:ext cx="117606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319" name="CON"/>
          <p:cNvSpPr txBox="1"/>
          <p:nvPr/>
        </p:nvSpPr>
        <p:spPr>
          <a:xfrm>
            <a:off x="8037687" y="1496906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320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