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shot 2019-06-05 11.13.27.png" descr="Screenshot 2019-06-05 11.13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4291" y="-146406"/>
            <a:ext cx="13004801" cy="9654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shot 2019-06-05 11.14.41.png" descr="Screenshot 2019-06-05 11.14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550" y="-135050"/>
            <a:ext cx="13004800" cy="9701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shot 2019-06-05 11.15.07.png" descr="Screenshot 2019-06-05 11.15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8317" y="13100"/>
            <a:ext cx="13004801" cy="97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shot 2019-06-05 11.15.35.png" descr="Screenshot 2019-06-05 11.15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78" y="0"/>
            <a:ext cx="1299843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shot 2019-06-05 11.15.59.png" descr="Screenshot 2019-06-05 11.15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7778"/>
            <a:ext cx="13004800" cy="9708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shot 2019-06-05 11.16.33.png" descr="Screenshot 2019-06-05 11.16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494" y="286940"/>
            <a:ext cx="1295429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