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e"/>
          <p:cNvSpPr/>
          <p:nvPr/>
        </p:nvSpPr>
        <p:spPr>
          <a:xfrm>
            <a:off x="11948" y="17526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" name="Line"/>
          <p:cNvSpPr/>
          <p:nvPr/>
        </p:nvSpPr>
        <p:spPr>
          <a:xfrm flipH="1">
            <a:off x="6502400" y="1758921"/>
            <a:ext cx="1" cy="795272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1" name="A Little Spanish for Educators"/>
          <p:cNvSpPr txBox="1"/>
          <p:nvPr/>
        </p:nvSpPr>
        <p:spPr>
          <a:xfrm>
            <a:off x="469900" y="290170"/>
            <a:ext cx="444886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A Little Spanish for Educators</a:t>
            </a:r>
          </a:p>
        </p:txBody>
      </p:sp>
      <p:sp>
        <p:nvSpPr>
          <p:cNvPr id="122" name="Un poco de español para educadores"/>
          <p:cNvSpPr txBox="1"/>
          <p:nvPr/>
        </p:nvSpPr>
        <p:spPr>
          <a:xfrm>
            <a:off x="6845300" y="290170"/>
            <a:ext cx="55555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Un poco de español para educadores</a:t>
            </a:r>
          </a:p>
        </p:txBody>
      </p:sp>
      <p:sp>
        <p:nvSpPr>
          <p:cNvPr id="123" name="General Pleasantries:"/>
          <p:cNvSpPr txBox="1"/>
          <p:nvPr/>
        </p:nvSpPr>
        <p:spPr>
          <a:xfrm>
            <a:off x="139699" y="1864970"/>
            <a:ext cx="329702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General Pleasantries: </a:t>
            </a:r>
          </a:p>
        </p:txBody>
      </p:sp>
      <p:sp>
        <p:nvSpPr>
          <p:cNvPr id="124" name="1. Welcome. Nice to see you."/>
          <p:cNvSpPr txBox="1"/>
          <p:nvPr/>
        </p:nvSpPr>
        <p:spPr>
          <a:xfrm>
            <a:off x="419100" y="2753970"/>
            <a:ext cx="428457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1. Welcome. Nice to see you.</a:t>
            </a:r>
          </a:p>
        </p:txBody>
      </p:sp>
      <p:sp>
        <p:nvSpPr>
          <p:cNvPr id="125" name="3. Have a nice weekend."/>
          <p:cNvSpPr txBox="1"/>
          <p:nvPr/>
        </p:nvSpPr>
        <p:spPr>
          <a:xfrm>
            <a:off x="419100" y="4445534"/>
            <a:ext cx="362559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3. Have a nice weekend.</a:t>
            </a:r>
          </a:p>
        </p:txBody>
      </p:sp>
      <p:sp>
        <p:nvSpPr>
          <p:cNvPr id="126" name="4. Have a nice vacation."/>
          <p:cNvSpPr txBox="1"/>
          <p:nvPr/>
        </p:nvSpPr>
        <p:spPr>
          <a:xfrm>
            <a:off x="419100" y="5504752"/>
            <a:ext cx="354695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4. Have a nice vacation.</a:t>
            </a:r>
          </a:p>
        </p:txBody>
      </p:sp>
      <p:sp>
        <p:nvSpPr>
          <p:cNvPr id="127" name="5. Good morning/ Good afternoon"/>
          <p:cNvSpPr txBox="1"/>
          <p:nvPr/>
        </p:nvSpPr>
        <p:spPr>
          <a:xfrm>
            <a:off x="419100" y="6563970"/>
            <a:ext cx="503011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5. Good morning/ Good afternoon</a:t>
            </a:r>
          </a:p>
        </p:txBody>
      </p:sp>
      <p:sp>
        <p:nvSpPr>
          <p:cNvPr id="128" name="7. Bye. See you tomorrow."/>
          <p:cNvSpPr txBox="1"/>
          <p:nvPr/>
        </p:nvSpPr>
        <p:spPr>
          <a:xfrm>
            <a:off x="419100" y="8748370"/>
            <a:ext cx="390266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7. Bye. See you tomorrow.</a:t>
            </a:r>
          </a:p>
        </p:txBody>
      </p:sp>
      <p:sp>
        <p:nvSpPr>
          <p:cNvPr id="129" name="2. Have a nice day."/>
          <p:cNvSpPr txBox="1"/>
          <p:nvPr/>
        </p:nvSpPr>
        <p:spPr>
          <a:xfrm>
            <a:off x="384454" y="3642970"/>
            <a:ext cx="280751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2. Have a nice day.</a:t>
            </a:r>
          </a:p>
        </p:txBody>
      </p:sp>
      <p:sp>
        <p:nvSpPr>
          <p:cNvPr id="130" name="Line"/>
          <p:cNvSpPr/>
          <p:nvPr/>
        </p:nvSpPr>
        <p:spPr>
          <a:xfrm>
            <a:off x="-229352" y="64262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1" name="Line"/>
          <p:cNvSpPr/>
          <p:nvPr/>
        </p:nvSpPr>
        <p:spPr>
          <a:xfrm>
            <a:off x="11948" y="5433670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2" name="Line"/>
          <p:cNvSpPr/>
          <p:nvPr/>
        </p:nvSpPr>
        <p:spPr>
          <a:xfrm>
            <a:off x="11948" y="44450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3" name="Line"/>
          <p:cNvSpPr/>
          <p:nvPr/>
        </p:nvSpPr>
        <p:spPr>
          <a:xfrm>
            <a:off x="11948" y="3385782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4" name="Line"/>
          <p:cNvSpPr/>
          <p:nvPr/>
        </p:nvSpPr>
        <p:spPr>
          <a:xfrm>
            <a:off x="11948" y="8554011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5" name="Line"/>
          <p:cNvSpPr/>
          <p:nvPr/>
        </p:nvSpPr>
        <p:spPr>
          <a:xfrm>
            <a:off x="11948" y="7379234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6" name="6. We missed you yesterday."/>
          <p:cNvSpPr txBox="1"/>
          <p:nvPr/>
        </p:nvSpPr>
        <p:spPr>
          <a:xfrm>
            <a:off x="419100" y="7736094"/>
            <a:ext cx="419496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6. We missed you yesterday.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Line"/>
          <p:cNvSpPr/>
          <p:nvPr/>
        </p:nvSpPr>
        <p:spPr>
          <a:xfrm>
            <a:off x="11948" y="17526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39" name="Line"/>
          <p:cNvSpPr/>
          <p:nvPr/>
        </p:nvSpPr>
        <p:spPr>
          <a:xfrm flipH="1">
            <a:off x="6502400" y="1758921"/>
            <a:ext cx="1" cy="795272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40" name="A Little Spanish for Educators"/>
          <p:cNvSpPr txBox="1"/>
          <p:nvPr/>
        </p:nvSpPr>
        <p:spPr>
          <a:xfrm>
            <a:off x="469900" y="290170"/>
            <a:ext cx="444886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A Little Spanish for Educators</a:t>
            </a:r>
          </a:p>
        </p:txBody>
      </p:sp>
      <p:sp>
        <p:nvSpPr>
          <p:cNvPr id="141" name="Un poco de español para educadores"/>
          <p:cNvSpPr txBox="1"/>
          <p:nvPr/>
        </p:nvSpPr>
        <p:spPr>
          <a:xfrm>
            <a:off x="6845300" y="290170"/>
            <a:ext cx="55555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Un poco de español para educadores</a:t>
            </a:r>
          </a:p>
        </p:txBody>
      </p:sp>
      <p:sp>
        <p:nvSpPr>
          <p:cNvPr id="142" name="Words of  Praise and Encouragement:"/>
          <p:cNvSpPr txBox="1"/>
          <p:nvPr/>
        </p:nvSpPr>
        <p:spPr>
          <a:xfrm>
            <a:off x="139699" y="1864970"/>
            <a:ext cx="568482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Words of  Praise and Encouragement: </a:t>
            </a:r>
          </a:p>
        </p:txBody>
      </p:sp>
      <p:sp>
        <p:nvSpPr>
          <p:cNvPr id="143" name="1. I notice the you’re trying."/>
          <p:cNvSpPr txBox="1"/>
          <p:nvPr/>
        </p:nvSpPr>
        <p:spPr>
          <a:xfrm>
            <a:off x="419100" y="2753970"/>
            <a:ext cx="414497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1. I notice the you’re trying. </a:t>
            </a:r>
          </a:p>
        </p:txBody>
      </p:sp>
      <p:sp>
        <p:nvSpPr>
          <p:cNvPr id="144" name="3. Don’t worry."/>
          <p:cNvSpPr txBox="1"/>
          <p:nvPr/>
        </p:nvSpPr>
        <p:spPr>
          <a:xfrm>
            <a:off x="419100" y="4646270"/>
            <a:ext cx="220919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3. Don’t worry.</a:t>
            </a:r>
          </a:p>
        </p:txBody>
      </p:sp>
      <p:sp>
        <p:nvSpPr>
          <p:cNvPr id="145" name="4. Take your time."/>
          <p:cNvSpPr txBox="1"/>
          <p:nvPr/>
        </p:nvSpPr>
        <p:spPr>
          <a:xfrm>
            <a:off x="393700" y="5649570"/>
            <a:ext cx="266547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4. Take your time.</a:t>
            </a:r>
          </a:p>
        </p:txBody>
      </p:sp>
      <p:sp>
        <p:nvSpPr>
          <p:cNvPr id="146" name="5. I notice that you’re making friends."/>
          <p:cNvSpPr txBox="1"/>
          <p:nvPr/>
        </p:nvSpPr>
        <p:spPr>
          <a:xfrm>
            <a:off x="419100" y="6563970"/>
            <a:ext cx="549859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5. I notice that you’re making friends.</a:t>
            </a:r>
          </a:p>
        </p:txBody>
      </p:sp>
      <p:sp>
        <p:nvSpPr>
          <p:cNvPr id="147" name="6. I’ll try to help you."/>
          <p:cNvSpPr txBox="1"/>
          <p:nvPr/>
        </p:nvSpPr>
        <p:spPr>
          <a:xfrm>
            <a:off x="419099" y="7652311"/>
            <a:ext cx="3032152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6. I’ll try to help you.</a:t>
            </a:r>
          </a:p>
        </p:txBody>
      </p:sp>
      <p:sp>
        <p:nvSpPr>
          <p:cNvPr id="148" name="7. Please come up to the board."/>
          <p:cNvSpPr txBox="1"/>
          <p:nvPr/>
        </p:nvSpPr>
        <p:spPr>
          <a:xfrm>
            <a:off x="419100" y="8748370"/>
            <a:ext cx="471464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7. Please come up to the board.</a:t>
            </a:r>
          </a:p>
        </p:txBody>
      </p:sp>
      <p:sp>
        <p:nvSpPr>
          <p:cNvPr id="149" name="2. Your English is getting better."/>
          <p:cNvSpPr txBox="1"/>
          <p:nvPr/>
        </p:nvSpPr>
        <p:spPr>
          <a:xfrm>
            <a:off x="384454" y="3642970"/>
            <a:ext cx="4703065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2. Your English is getting better.</a:t>
            </a:r>
          </a:p>
        </p:txBody>
      </p:sp>
      <p:sp>
        <p:nvSpPr>
          <p:cNvPr id="150" name="Line"/>
          <p:cNvSpPr/>
          <p:nvPr/>
        </p:nvSpPr>
        <p:spPr>
          <a:xfrm>
            <a:off x="-229352" y="64262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1" name="Line"/>
          <p:cNvSpPr/>
          <p:nvPr/>
        </p:nvSpPr>
        <p:spPr>
          <a:xfrm>
            <a:off x="11948" y="5433670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2" name="Line"/>
          <p:cNvSpPr/>
          <p:nvPr/>
        </p:nvSpPr>
        <p:spPr>
          <a:xfrm>
            <a:off x="11948" y="44450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3" name="Line"/>
          <p:cNvSpPr/>
          <p:nvPr/>
        </p:nvSpPr>
        <p:spPr>
          <a:xfrm>
            <a:off x="11948" y="3385782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Line"/>
          <p:cNvSpPr/>
          <p:nvPr/>
        </p:nvSpPr>
        <p:spPr>
          <a:xfrm>
            <a:off x="11948" y="8554011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5" name="Line"/>
          <p:cNvSpPr/>
          <p:nvPr/>
        </p:nvSpPr>
        <p:spPr>
          <a:xfrm>
            <a:off x="11948" y="7379234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Line"/>
          <p:cNvSpPr/>
          <p:nvPr/>
        </p:nvSpPr>
        <p:spPr>
          <a:xfrm>
            <a:off x="11948" y="17526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8" name="Line"/>
          <p:cNvSpPr/>
          <p:nvPr/>
        </p:nvSpPr>
        <p:spPr>
          <a:xfrm flipH="1">
            <a:off x="6502400" y="1758921"/>
            <a:ext cx="1" cy="795272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9" name="A Little Spanish for Educators"/>
          <p:cNvSpPr txBox="1"/>
          <p:nvPr/>
        </p:nvSpPr>
        <p:spPr>
          <a:xfrm>
            <a:off x="469900" y="290170"/>
            <a:ext cx="444886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A Little Spanish for Educators</a:t>
            </a:r>
          </a:p>
        </p:txBody>
      </p:sp>
      <p:sp>
        <p:nvSpPr>
          <p:cNvPr id="160" name="Un poco de español para educadores"/>
          <p:cNvSpPr txBox="1"/>
          <p:nvPr/>
        </p:nvSpPr>
        <p:spPr>
          <a:xfrm>
            <a:off x="6845300" y="290170"/>
            <a:ext cx="55555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Un poco de español para educadores</a:t>
            </a:r>
          </a:p>
        </p:txBody>
      </p:sp>
      <p:sp>
        <p:nvSpPr>
          <p:cNvPr id="161" name="Words of Direction and Redirection:"/>
          <p:cNvSpPr txBox="1"/>
          <p:nvPr/>
        </p:nvSpPr>
        <p:spPr>
          <a:xfrm>
            <a:off x="139699" y="1864970"/>
            <a:ext cx="536813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Words of Direction and Redirection: </a:t>
            </a:r>
          </a:p>
        </p:txBody>
      </p:sp>
      <p:sp>
        <p:nvSpPr>
          <p:cNvPr id="162" name="1. Please put away your cell phone."/>
          <p:cNvSpPr txBox="1"/>
          <p:nvPr/>
        </p:nvSpPr>
        <p:spPr>
          <a:xfrm>
            <a:off x="419100" y="2753970"/>
            <a:ext cx="522244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1. Please put away your cell phone.</a:t>
            </a:r>
          </a:p>
        </p:txBody>
      </p:sp>
      <p:sp>
        <p:nvSpPr>
          <p:cNvPr id="163" name="3. Are your ready?"/>
          <p:cNvSpPr txBox="1"/>
          <p:nvPr/>
        </p:nvSpPr>
        <p:spPr>
          <a:xfrm>
            <a:off x="419100" y="4646270"/>
            <a:ext cx="282488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3. Are your ready? </a:t>
            </a:r>
          </a:p>
        </p:txBody>
      </p:sp>
      <p:sp>
        <p:nvSpPr>
          <p:cNvPr id="164" name="4. Please write this down."/>
          <p:cNvSpPr txBox="1"/>
          <p:nvPr/>
        </p:nvSpPr>
        <p:spPr>
          <a:xfrm>
            <a:off x="419100" y="5504752"/>
            <a:ext cx="382188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4. Please write this down.</a:t>
            </a:r>
          </a:p>
        </p:txBody>
      </p:sp>
      <p:sp>
        <p:nvSpPr>
          <p:cNvPr id="165" name="5. I notice that you look tired today."/>
          <p:cNvSpPr txBox="1"/>
          <p:nvPr/>
        </p:nvSpPr>
        <p:spPr>
          <a:xfrm>
            <a:off x="419100" y="6560111"/>
            <a:ext cx="5211166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5. I notice that you look tired today.</a:t>
            </a:r>
          </a:p>
        </p:txBody>
      </p:sp>
      <p:sp>
        <p:nvSpPr>
          <p:cNvPr id="166" name="6. A little slower, please"/>
          <p:cNvSpPr txBox="1"/>
          <p:nvPr/>
        </p:nvSpPr>
        <p:spPr>
          <a:xfrm>
            <a:off x="419100" y="7652311"/>
            <a:ext cx="352196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6. A little slower, please</a:t>
            </a:r>
          </a:p>
        </p:txBody>
      </p:sp>
      <p:sp>
        <p:nvSpPr>
          <p:cNvPr id="167" name="7. A little louder, please"/>
          <p:cNvSpPr txBox="1"/>
          <p:nvPr/>
        </p:nvSpPr>
        <p:spPr>
          <a:xfrm>
            <a:off x="419100" y="8748370"/>
            <a:ext cx="347715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7. A little louder, please</a:t>
            </a:r>
          </a:p>
        </p:txBody>
      </p:sp>
      <p:sp>
        <p:nvSpPr>
          <p:cNvPr id="168" name="2. Please take out your Chromebook."/>
          <p:cNvSpPr txBox="1"/>
          <p:nvPr/>
        </p:nvSpPr>
        <p:spPr>
          <a:xfrm>
            <a:off x="384454" y="3642970"/>
            <a:ext cx="548823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2. Please take out your Chromebook.</a:t>
            </a:r>
          </a:p>
        </p:txBody>
      </p:sp>
      <p:sp>
        <p:nvSpPr>
          <p:cNvPr id="169" name="Line"/>
          <p:cNvSpPr/>
          <p:nvPr/>
        </p:nvSpPr>
        <p:spPr>
          <a:xfrm>
            <a:off x="-229352" y="64262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" name="Line"/>
          <p:cNvSpPr/>
          <p:nvPr/>
        </p:nvSpPr>
        <p:spPr>
          <a:xfrm>
            <a:off x="11948" y="5433670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1" name="Line"/>
          <p:cNvSpPr/>
          <p:nvPr/>
        </p:nvSpPr>
        <p:spPr>
          <a:xfrm>
            <a:off x="11948" y="44450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" name="Line"/>
          <p:cNvSpPr/>
          <p:nvPr/>
        </p:nvSpPr>
        <p:spPr>
          <a:xfrm>
            <a:off x="11948" y="3385782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3" name="Line"/>
          <p:cNvSpPr/>
          <p:nvPr/>
        </p:nvSpPr>
        <p:spPr>
          <a:xfrm>
            <a:off x="11948" y="8554011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" name="Line"/>
          <p:cNvSpPr/>
          <p:nvPr/>
        </p:nvSpPr>
        <p:spPr>
          <a:xfrm>
            <a:off x="11948" y="7379234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" name="Por favor de guardar su celular."/>
          <p:cNvSpPr txBox="1"/>
          <p:nvPr/>
        </p:nvSpPr>
        <p:spPr>
          <a:xfrm>
            <a:off x="6540500" y="2855570"/>
            <a:ext cx="466496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i="1"/>
            </a:lvl1pPr>
          </a:lstStyle>
          <a:p>
            <a:pPr/>
            <a:r>
              <a:t>Por favor de guardar su celular.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Line"/>
          <p:cNvSpPr/>
          <p:nvPr/>
        </p:nvSpPr>
        <p:spPr>
          <a:xfrm>
            <a:off x="11948" y="17526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Line"/>
          <p:cNvSpPr/>
          <p:nvPr/>
        </p:nvSpPr>
        <p:spPr>
          <a:xfrm flipH="1">
            <a:off x="6502400" y="1758921"/>
            <a:ext cx="1" cy="795272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9" name="A Little Spanish for Educators"/>
          <p:cNvSpPr txBox="1"/>
          <p:nvPr/>
        </p:nvSpPr>
        <p:spPr>
          <a:xfrm>
            <a:off x="469900" y="290170"/>
            <a:ext cx="444886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A Little Spanish for Educators</a:t>
            </a:r>
          </a:p>
        </p:txBody>
      </p:sp>
      <p:sp>
        <p:nvSpPr>
          <p:cNvPr id="180" name="Un poco de español para educadores"/>
          <p:cNvSpPr txBox="1"/>
          <p:nvPr/>
        </p:nvSpPr>
        <p:spPr>
          <a:xfrm>
            <a:off x="6845300" y="290170"/>
            <a:ext cx="555559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Un poco de español para educadores</a:t>
            </a:r>
          </a:p>
        </p:txBody>
      </p:sp>
      <p:sp>
        <p:nvSpPr>
          <p:cNvPr id="181" name="Other :"/>
          <p:cNvSpPr txBox="1"/>
          <p:nvPr/>
        </p:nvSpPr>
        <p:spPr>
          <a:xfrm>
            <a:off x="139699" y="1864970"/>
            <a:ext cx="1187197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Other : </a:t>
            </a:r>
          </a:p>
        </p:txBody>
      </p:sp>
      <p:sp>
        <p:nvSpPr>
          <p:cNvPr id="182" name="1."/>
          <p:cNvSpPr txBox="1"/>
          <p:nvPr/>
        </p:nvSpPr>
        <p:spPr>
          <a:xfrm>
            <a:off x="419100" y="2753970"/>
            <a:ext cx="453238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1. </a:t>
            </a:r>
          </a:p>
        </p:txBody>
      </p:sp>
      <p:sp>
        <p:nvSpPr>
          <p:cNvPr id="183" name="3."/>
          <p:cNvSpPr txBox="1"/>
          <p:nvPr/>
        </p:nvSpPr>
        <p:spPr>
          <a:xfrm>
            <a:off x="419100" y="4445534"/>
            <a:ext cx="3685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3.</a:t>
            </a:r>
          </a:p>
        </p:txBody>
      </p:sp>
      <p:sp>
        <p:nvSpPr>
          <p:cNvPr id="184" name="4."/>
          <p:cNvSpPr txBox="1"/>
          <p:nvPr/>
        </p:nvSpPr>
        <p:spPr>
          <a:xfrm>
            <a:off x="419100" y="5504752"/>
            <a:ext cx="3685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4.</a:t>
            </a:r>
          </a:p>
        </p:txBody>
      </p:sp>
      <p:sp>
        <p:nvSpPr>
          <p:cNvPr id="185" name="5."/>
          <p:cNvSpPr txBox="1"/>
          <p:nvPr/>
        </p:nvSpPr>
        <p:spPr>
          <a:xfrm>
            <a:off x="419100" y="6563970"/>
            <a:ext cx="3685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5.</a:t>
            </a:r>
          </a:p>
        </p:txBody>
      </p:sp>
      <p:sp>
        <p:nvSpPr>
          <p:cNvPr id="186" name="6."/>
          <p:cNvSpPr txBox="1"/>
          <p:nvPr/>
        </p:nvSpPr>
        <p:spPr>
          <a:xfrm>
            <a:off x="419100" y="7652311"/>
            <a:ext cx="3685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6.</a:t>
            </a:r>
          </a:p>
        </p:txBody>
      </p:sp>
      <p:sp>
        <p:nvSpPr>
          <p:cNvPr id="187" name="7."/>
          <p:cNvSpPr txBox="1"/>
          <p:nvPr/>
        </p:nvSpPr>
        <p:spPr>
          <a:xfrm>
            <a:off x="419100" y="8748370"/>
            <a:ext cx="3685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7.</a:t>
            </a:r>
          </a:p>
        </p:txBody>
      </p:sp>
      <p:sp>
        <p:nvSpPr>
          <p:cNvPr id="188" name="2."/>
          <p:cNvSpPr txBox="1"/>
          <p:nvPr/>
        </p:nvSpPr>
        <p:spPr>
          <a:xfrm>
            <a:off x="384454" y="3642970"/>
            <a:ext cx="368504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/>
          </a:lstStyle>
          <a:p>
            <a:pPr/>
            <a:r>
              <a:t>2.</a:t>
            </a:r>
          </a:p>
        </p:txBody>
      </p:sp>
      <p:sp>
        <p:nvSpPr>
          <p:cNvPr id="189" name="Line"/>
          <p:cNvSpPr/>
          <p:nvPr/>
        </p:nvSpPr>
        <p:spPr>
          <a:xfrm>
            <a:off x="-229352" y="64262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0" name="Line"/>
          <p:cNvSpPr/>
          <p:nvPr/>
        </p:nvSpPr>
        <p:spPr>
          <a:xfrm>
            <a:off x="11948" y="5433670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1" name="Line"/>
          <p:cNvSpPr/>
          <p:nvPr/>
        </p:nvSpPr>
        <p:spPr>
          <a:xfrm>
            <a:off x="11948" y="4445000"/>
            <a:ext cx="12980904" cy="0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2" name="Line"/>
          <p:cNvSpPr/>
          <p:nvPr/>
        </p:nvSpPr>
        <p:spPr>
          <a:xfrm>
            <a:off x="11948" y="3385782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3" name="Line"/>
          <p:cNvSpPr/>
          <p:nvPr/>
        </p:nvSpPr>
        <p:spPr>
          <a:xfrm>
            <a:off x="11948" y="8554011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94" name="Line"/>
          <p:cNvSpPr/>
          <p:nvPr/>
        </p:nvSpPr>
        <p:spPr>
          <a:xfrm>
            <a:off x="11948" y="7379234"/>
            <a:ext cx="1298090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