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443316" y="2278151"/>
            <a:ext cx="12118190" cy="2919256"/>
          </a:xfrm>
          <a:prstGeom prst="rect">
            <a:avLst/>
          </a:prstGeom>
        </p:spPr>
        <p:txBody>
          <a:bodyPr lIns="130026" tIns="130026" rIns="130026" bIns="130026" anchor="b"/>
          <a:lstStyle>
            <a:lvl1pPr defTabSz="1733973">
              <a:defRPr sz="9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quarter" idx="1"/>
          </p:nvPr>
        </p:nvSpPr>
        <p:spPr>
          <a:xfrm>
            <a:off x="443305" y="5249955"/>
            <a:ext cx="12118190" cy="1127260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78739" indent="35560" algn="ctr" defTabSz="1733973"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739" indent="114300" algn="ctr" defTabSz="1733973"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8739" indent="114300" algn="ctr" defTabSz="1733973"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739" indent="114300" algn="ctr" defTabSz="1733973"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8739" indent="114300" algn="ctr" defTabSz="1733973"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2303067" y="7871587"/>
            <a:ext cx="527026" cy="519274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733973">
              <a:defRPr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443305" y="1852122"/>
            <a:ext cx="12118190" cy="814510"/>
          </a:xfrm>
          <a:prstGeom prst="rect">
            <a:avLst/>
          </a:prstGeom>
        </p:spPr>
        <p:txBody>
          <a:bodyPr lIns="130026" tIns="130026" rIns="130026" bIns="130026" anchor="t"/>
          <a:lstStyle>
            <a:lvl1pPr algn="l" defTabSz="1733973">
              <a:defRPr sz="5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idx="1"/>
          </p:nvPr>
        </p:nvSpPr>
        <p:spPr>
          <a:xfrm>
            <a:off x="443305" y="2858273"/>
            <a:ext cx="12118190" cy="4858885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762000" indent="-647700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67969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5169" indent="-771069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■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2369" indent="-771069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739569" indent="-771069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12303067" y="7871587"/>
            <a:ext cx="527026" cy="519274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733973">
              <a:defRPr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/>
          <p:nvPr>
            <p:ph type="title"/>
          </p:nvPr>
        </p:nvSpPr>
        <p:spPr>
          <a:xfrm>
            <a:off x="443305" y="1852122"/>
            <a:ext cx="12118190" cy="814510"/>
          </a:xfrm>
          <a:prstGeom prst="rect">
            <a:avLst/>
          </a:prstGeom>
        </p:spPr>
        <p:txBody>
          <a:bodyPr lIns="130026" tIns="130026" rIns="130026" bIns="130026" anchor="t"/>
          <a:lstStyle>
            <a:lvl1pPr algn="l" defTabSz="1733973">
              <a:defRPr sz="5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6" name="Body Level One…"/>
          <p:cNvSpPr txBox="1"/>
          <p:nvPr>
            <p:ph type="body" idx="1"/>
          </p:nvPr>
        </p:nvSpPr>
        <p:spPr>
          <a:xfrm>
            <a:off x="443305" y="2858273"/>
            <a:ext cx="12118190" cy="4858885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762000" indent="-647700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67969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5169" indent="-771069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■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2369" indent="-771069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739569" indent="-771069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xfrm>
            <a:off x="12303068" y="7871587"/>
            <a:ext cx="527025" cy="519274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733973">
              <a:defRPr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ubject/Predicate: Phrase; Clause; Simple sentence; Independent clause…"/>
          <p:cNvSpPr txBox="1"/>
          <p:nvPr/>
        </p:nvSpPr>
        <p:spPr>
          <a:xfrm>
            <a:off x="571497" y="2712695"/>
            <a:ext cx="10765232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Subject/Predicate: Phrase; Clause; Simple sentence; Independent clause</a:t>
            </a:r>
          </a:p>
          <a:p>
            <a:pPr lvl="1" indent="228600"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    Compound subject</a:t>
            </a:r>
          </a:p>
          <a:p>
            <a:pPr lvl="2" indent="457200"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 Compound predicate</a:t>
            </a:r>
          </a:p>
          <a:p>
            <a:pPr lvl="2" indent="457200"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 </a:t>
            </a:r>
          </a:p>
        </p:txBody>
      </p:sp>
      <p:sp>
        <p:nvSpPr>
          <p:cNvPr id="147" name="Compound Sentence…"/>
          <p:cNvSpPr txBox="1"/>
          <p:nvPr/>
        </p:nvSpPr>
        <p:spPr>
          <a:xfrm>
            <a:off x="634997" y="4462119"/>
            <a:ext cx="4282745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j-lt"/>
                <a:ea typeface="+mj-ea"/>
                <a:cs typeface="+mj-cs"/>
                <a:sym typeface="Helvetica Neue"/>
              </a:defRPr>
            </a:lvl1pPr>
            <a:lvl2pPr indent="228600" algn="l">
              <a:defRPr b="1">
                <a:latin typeface="+mj-lt"/>
                <a:ea typeface="+mj-ea"/>
                <a:cs typeface="+mj-cs"/>
                <a:sym typeface="Helvetica Neue"/>
              </a:defRPr>
            </a:lvl2pPr>
          </a:lstStyle>
          <a:p>
            <a:pPr/>
            <a:r>
              <a:t>Compound Sentence</a:t>
            </a:r>
          </a:p>
          <a:p>
            <a:pPr lvl="1"/>
            <a:r>
              <a:t>   Coordinating conjunction</a:t>
            </a:r>
          </a:p>
        </p:txBody>
      </p:sp>
      <p:sp>
        <p:nvSpPr>
          <p:cNvPr id="148" name="Relative Clause…"/>
          <p:cNvSpPr txBox="1"/>
          <p:nvPr/>
        </p:nvSpPr>
        <p:spPr>
          <a:xfrm>
            <a:off x="739642" y="5474944"/>
            <a:ext cx="3089454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Relative Clause</a:t>
            </a:r>
          </a:p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      Relative pronoun</a:t>
            </a:r>
          </a:p>
        </p:txBody>
      </p:sp>
      <p:sp>
        <p:nvSpPr>
          <p:cNvPr id="149" name="Conjunctive adverbs"/>
          <p:cNvSpPr txBox="1"/>
          <p:nvPr/>
        </p:nvSpPr>
        <p:spPr>
          <a:xfrm>
            <a:off x="736595" y="6294094"/>
            <a:ext cx="309555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Conjunctive adverbs</a:t>
            </a:r>
          </a:p>
        </p:txBody>
      </p:sp>
      <p:sp>
        <p:nvSpPr>
          <p:cNvPr id="150" name="Dependent clause (aka subordinate clause)"/>
          <p:cNvSpPr txBox="1"/>
          <p:nvPr/>
        </p:nvSpPr>
        <p:spPr>
          <a:xfrm>
            <a:off x="698496" y="6995769"/>
            <a:ext cx="646389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Dependent clause (aka subordinate clause) </a:t>
            </a:r>
          </a:p>
        </p:txBody>
      </p:sp>
      <p:sp>
        <p:nvSpPr>
          <p:cNvPr id="151" name="Complex sentence…"/>
          <p:cNvSpPr txBox="1"/>
          <p:nvPr/>
        </p:nvSpPr>
        <p:spPr>
          <a:xfrm>
            <a:off x="664464" y="7757769"/>
            <a:ext cx="6887566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Complex sentence</a:t>
            </a:r>
          </a:p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     Main clause</a:t>
            </a:r>
          </a:p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     Dependent clause (aka subordinate clause)</a:t>
            </a:r>
          </a:p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     Subordinating conjunction </a:t>
            </a:r>
          </a:p>
        </p:txBody>
      </p:sp>
      <p:sp>
        <p:nvSpPr>
          <p:cNvPr id="152" name="Creating various types of sentences, to bring words together to create…"/>
          <p:cNvSpPr txBox="1"/>
          <p:nvPr/>
        </p:nvSpPr>
        <p:spPr>
          <a:xfrm>
            <a:off x="622296" y="582269"/>
            <a:ext cx="10399473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solidFill>
                  <a:srgbClr val="F1783C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Creating various types of sentences, to bring words together to create</a:t>
            </a:r>
          </a:p>
          <a:p>
            <a:pPr algn="l">
              <a:defRPr b="1">
                <a:solidFill>
                  <a:srgbClr val="F1783C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simple and complex relationships among ideas; clarifying meaning by</a:t>
            </a:r>
          </a:p>
          <a:p>
            <a:pPr algn="l">
              <a:defRPr b="1">
                <a:solidFill>
                  <a:srgbClr val="F1783C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using correct punctuation</a:t>
            </a:r>
          </a:p>
        </p:txBody>
      </p:sp>
      <p:pic>
        <p:nvPicPr>
          <p:cNvPr id="15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76146" y="4047430"/>
            <a:ext cx="2857506" cy="28575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roup"/>
          <p:cNvGrpSpPr/>
          <p:nvPr/>
        </p:nvGrpSpPr>
        <p:grpSpPr>
          <a:xfrm>
            <a:off x="2285481" y="685800"/>
            <a:ext cx="1271017" cy="1270000"/>
            <a:chOff x="-1" y="0"/>
            <a:chExt cx="1271016" cy="1270000"/>
          </a:xfrm>
        </p:grpSpPr>
        <p:sp>
          <p:nvSpPr>
            <p:cNvPr id="360" name="Rounded Rectangle"/>
            <p:cNvSpPr/>
            <p:nvPr/>
          </p:nvSpPr>
          <p:spPr>
            <a:xfrm>
              <a:off x="513" y="0"/>
              <a:ext cx="1270010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361" name="however"/>
            <p:cNvSpPr txBox="1"/>
            <p:nvPr/>
          </p:nvSpPr>
          <p:spPr>
            <a:xfrm>
              <a:off x="-2" y="404313"/>
              <a:ext cx="1271017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however</a:t>
              </a:r>
            </a:p>
          </p:txBody>
        </p:sp>
      </p:grpSp>
      <p:grpSp>
        <p:nvGrpSpPr>
          <p:cNvPr id="365" name="Group"/>
          <p:cNvGrpSpPr/>
          <p:nvPr/>
        </p:nvGrpSpPr>
        <p:grpSpPr>
          <a:xfrm>
            <a:off x="7658595" y="685800"/>
            <a:ext cx="1700785" cy="1270000"/>
            <a:chOff x="-1" y="0"/>
            <a:chExt cx="1700783" cy="1270000"/>
          </a:xfrm>
        </p:grpSpPr>
        <p:sp>
          <p:nvSpPr>
            <p:cNvPr id="363" name="Rounded Rectangle"/>
            <p:cNvSpPr/>
            <p:nvPr/>
          </p:nvSpPr>
          <p:spPr>
            <a:xfrm>
              <a:off x="215398" y="0"/>
              <a:ext cx="1270016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364" name="furthermore"/>
            <p:cNvSpPr txBox="1"/>
            <p:nvPr/>
          </p:nvSpPr>
          <p:spPr>
            <a:xfrm>
              <a:off x="-2" y="404313"/>
              <a:ext cx="1700785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furthermore</a:t>
              </a:r>
            </a:p>
          </p:txBody>
        </p:sp>
      </p:grpSp>
      <p:grpSp>
        <p:nvGrpSpPr>
          <p:cNvPr id="368" name="Group"/>
          <p:cNvGrpSpPr/>
          <p:nvPr/>
        </p:nvGrpSpPr>
        <p:grpSpPr>
          <a:xfrm>
            <a:off x="5915089" y="685800"/>
            <a:ext cx="1328015" cy="1270000"/>
            <a:chOff x="-1" y="0"/>
            <a:chExt cx="1328013" cy="1270000"/>
          </a:xfrm>
        </p:grpSpPr>
        <p:sp>
          <p:nvSpPr>
            <p:cNvPr id="366" name="Rounded Rectangle"/>
            <p:cNvSpPr/>
            <p:nvPr/>
          </p:nvSpPr>
          <p:spPr>
            <a:xfrm>
              <a:off x="41204" y="0"/>
              <a:ext cx="1270014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367" name="therefore"/>
            <p:cNvSpPr txBox="1"/>
            <p:nvPr/>
          </p:nvSpPr>
          <p:spPr>
            <a:xfrm>
              <a:off x="-2" y="404313"/>
              <a:ext cx="1328015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therefore</a:t>
              </a:r>
            </a:p>
          </p:txBody>
        </p:sp>
      </p:grpSp>
      <p:grpSp>
        <p:nvGrpSpPr>
          <p:cNvPr id="371" name="Group"/>
          <p:cNvGrpSpPr/>
          <p:nvPr/>
        </p:nvGrpSpPr>
        <p:grpSpPr>
          <a:xfrm>
            <a:off x="3972864" y="685800"/>
            <a:ext cx="1401471" cy="1270000"/>
            <a:chOff x="0" y="0"/>
            <a:chExt cx="1401470" cy="1270000"/>
          </a:xfrm>
        </p:grpSpPr>
        <p:sp>
          <p:nvSpPr>
            <p:cNvPr id="369" name="Rounded Rectangle"/>
            <p:cNvSpPr/>
            <p:nvPr/>
          </p:nvSpPr>
          <p:spPr>
            <a:xfrm>
              <a:off x="65735" y="0"/>
              <a:ext cx="1270014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370" name="moreover"/>
            <p:cNvSpPr txBox="1"/>
            <p:nvPr/>
          </p:nvSpPr>
          <p:spPr>
            <a:xfrm>
              <a:off x="0" y="404313"/>
              <a:ext cx="1401471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moreover</a:t>
              </a:r>
            </a:p>
          </p:txBody>
        </p:sp>
      </p:grpSp>
      <p:sp>
        <p:nvSpPr>
          <p:cNvPr id="372" name="Rounded Rectangle"/>
          <p:cNvSpPr/>
          <p:nvPr/>
        </p:nvSpPr>
        <p:spPr>
          <a:xfrm>
            <a:off x="2171700" y="4419600"/>
            <a:ext cx="4607422" cy="1270000"/>
          </a:xfrm>
          <a:prstGeom prst="roundRect">
            <a:avLst>
              <a:gd name="adj" fmla="val 15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73" name="Rounded Rectangle"/>
          <p:cNvSpPr/>
          <p:nvPr/>
        </p:nvSpPr>
        <p:spPr>
          <a:xfrm>
            <a:off x="6896100" y="4419600"/>
            <a:ext cx="4607422" cy="1270000"/>
          </a:xfrm>
          <a:prstGeom prst="roundRect">
            <a:avLst>
              <a:gd name="adj" fmla="val 15000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380" name="Group"/>
          <p:cNvGrpSpPr/>
          <p:nvPr/>
        </p:nvGrpSpPr>
        <p:grpSpPr>
          <a:xfrm>
            <a:off x="863173" y="4419592"/>
            <a:ext cx="1819152" cy="1790733"/>
            <a:chOff x="-2" y="-1"/>
            <a:chExt cx="1819150" cy="1790731"/>
          </a:xfrm>
        </p:grpSpPr>
        <p:grpSp>
          <p:nvGrpSpPr>
            <p:cNvPr id="376" name="Group"/>
            <p:cNvGrpSpPr/>
            <p:nvPr/>
          </p:nvGrpSpPr>
          <p:grpSpPr>
            <a:xfrm>
              <a:off x="965736" y="425722"/>
              <a:ext cx="853413" cy="1365008"/>
              <a:chOff x="0" y="0"/>
              <a:chExt cx="853411" cy="1365007"/>
            </a:xfrm>
          </p:grpSpPr>
          <p:sp>
            <p:nvSpPr>
              <p:cNvPr id="374" name="Rounded Rectangle"/>
              <p:cNvSpPr/>
              <p:nvPr/>
            </p:nvSpPr>
            <p:spPr>
              <a:xfrm>
                <a:off x="-1" y="655022"/>
                <a:ext cx="853412" cy="709985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75" name=","/>
              <p:cNvSpPr txBox="1"/>
              <p:nvPr/>
            </p:nvSpPr>
            <p:spPr>
              <a:xfrm>
                <a:off x="207091" y="-1"/>
                <a:ext cx="368504" cy="1192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  <p:grpSp>
          <p:nvGrpSpPr>
            <p:cNvPr id="379" name="Group"/>
            <p:cNvGrpSpPr/>
            <p:nvPr/>
          </p:nvGrpSpPr>
          <p:grpSpPr>
            <a:xfrm>
              <a:off x="-3" y="-2"/>
              <a:ext cx="1321614" cy="1270021"/>
              <a:chOff x="-1" y="0"/>
              <a:chExt cx="1321612" cy="1270020"/>
            </a:xfrm>
          </p:grpSpPr>
          <p:sp>
            <p:nvSpPr>
              <p:cNvPr id="377" name="Rounded Rectangle"/>
              <p:cNvSpPr/>
              <p:nvPr/>
            </p:nvSpPr>
            <p:spPr>
              <a:xfrm>
                <a:off x="25810" y="-1"/>
                <a:ext cx="1270026" cy="1270021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  <p:sp>
            <p:nvSpPr>
              <p:cNvPr id="378" name="However"/>
              <p:cNvSpPr txBox="1"/>
              <p:nvPr/>
            </p:nvSpPr>
            <p:spPr>
              <a:xfrm>
                <a:off x="-2" y="404320"/>
                <a:ext cx="1321614" cy="46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However</a:t>
                </a:r>
              </a:p>
            </p:txBody>
          </p:sp>
        </p:grpSp>
      </p:grpSp>
      <p:grpSp>
        <p:nvGrpSpPr>
          <p:cNvPr id="391" name="Group"/>
          <p:cNvGrpSpPr/>
          <p:nvPr/>
        </p:nvGrpSpPr>
        <p:grpSpPr>
          <a:xfrm>
            <a:off x="5842108" y="4419578"/>
            <a:ext cx="2313920" cy="1790749"/>
            <a:chOff x="-2" y="-2"/>
            <a:chExt cx="2313919" cy="1790748"/>
          </a:xfrm>
        </p:grpSpPr>
        <p:grpSp>
          <p:nvGrpSpPr>
            <p:cNvPr id="383" name="Group"/>
            <p:cNvGrpSpPr/>
            <p:nvPr/>
          </p:nvGrpSpPr>
          <p:grpSpPr>
            <a:xfrm>
              <a:off x="-3" y="425732"/>
              <a:ext cx="853412" cy="1365009"/>
              <a:chOff x="0" y="0"/>
              <a:chExt cx="853410" cy="1365008"/>
            </a:xfrm>
          </p:grpSpPr>
          <p:sp>
            <p:nvSpPr>
              <p:cNvPr id="381" name="Rounded Rectangle"/>
              <p:cNvSpPr/>
              <p:nvPr/>
            </p:nvSpPr>
            <p:spPr>
              <a:xfrm>
                <a:off x="-1" y="655021"/>
                <a:ext cx="853411" cy="709987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82" name=","/>
              <p:cNvSpPr txBox="1"/>
              <p:nvPr/>
            </p:nvSpPr>
            <p:spPr>
              <a:xfrm>
                <a:off x="207091" y="-1"/>
                <a:ext cx="368504" cy="1192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  <p:grpSp>
          <p:nvGrpSpPr>
            <p:cNvPr id="390" name="Group"/>
            <p:cNvGrpSpPr/>
            <p:nvPr/>
          </p:nvGrpSpPr>
          <p:grpSpPr>
            <a:xfrm>
              <a:off x="520065" y="-3"/>
              <a:ext cx="1793853" cy="1790749"/>
              <a:chOff x="-2" y="-1"/>
              <a:chExt cx="1793851" cy="1790748"/>
            </a:xfrm>
          </p:grpSpPr>
          <p:grpSp>
            <p:nvGrpSpPr>
              <p:cNvPr id="386" name="Group"/>
              <p:cNvGrpSpPr/>
              <p:nvPr/>
            </p:nvGrpSpPr>
            <p:grpSpPr>
              <a:xfrm>
                <a:off x="940433" y="425726"/>
                <a:ext cx="853417" cy="1365021"/>
                <a:chOff x="0" y="0"/>
                <a:chExt cx="853416" cy="1365020"/>
              </a:xfrm>
            </p:grpSpPr>
            <p:sp>
              <p:nvSpPr>
                <p:cNvPr id="384" name="Rounded Rectangle"/>
                <p:cNvSpPr/>
                <p:nvPr/>
              </p:nvSpPr>
              <p:spPr>
                <a:xfrm>
                  <a:off x="-1" y="655026"/>
                  <a:ext cx="853417" cy="709994"/>
                </a:xfrm>
                <a:prstGeom prst="roundRect">
                  <a:avLst>
                    <a:gd name="adj" fmla="val 18030"/>
                  </a:avLst>
                </a:prstGeom>
                <a:solidFill>
                  <a:srgbClr val="F7BA0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22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pPr>
                </a:p>
              </p:txBody>
            </p:sp>
            <p:sp>
              <p:nvSpPr>
                <p:cNvPr id="385" name=","/>
                <p:cNvSpPr txBox="1"/>
                <p:nvPr/>
              </p:nvSpPr>
              <p:spPr>
                <a:xfrm>
                  <a:off x="207091" y="-1"/>
                  <a:ext cx="368504" cy="11926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defRPr b="1" sz="7200">
                      <a:latin typeface="+mj-lt"/>
                      <a:ea typeface="+mj-ea"/>
                      <a:cs typeface="+mj-cs"/>
                      <a:sym typeface="Helvetica Neue"/>
                    </a:defRPr>
                  </a:lvl1pPr>
                </a:lstStyle>
                <a:p>
                  <a:pPr/>
                  <a:r>
                    <a:t>,</a:t>
                  </a:r>
                </a:p>
              </p:txBody>
            </p:sp>
          </p:grpSp>
          <p:grpSp>
            <p:nvGrpSpPr>
              <p:cNvPr id="389" name="Group"/>
              <p:cNvGrpSpPr/>
              <p:nvPr/>
            </p:nvGrpSpPr>
            <p:grpSpPr>
              <a:xfrm>
                <a:off x="-3" y="-2"/>
                <a:ext cx="1271017" cy="1270034"/>
                <a:chOff x="-1" y="0"/>
                <a:chExt cx="1271016" cy="1270033"/>
              </a:xfrm>
            </p:grpSpPr>
            <p:sp>
              <p:nvSpPr>
                <p:cNvPr id="387" name="Rounded Rectangle"/>
                <p:cNvSpPr/>
                <p:nvPr/>
              </p:nvSpPr>
              <p:spPr>
                <a:xfrm>
                  <a:off x="507" y="-1"/>
                  <a:ext cx="1270028" cy="1270034"/>
                </a:xfrm>
                <a:prstGeom prst="roundRect">
                  <a:avLst>
                    <a:gd name="adj" fmla="val 15000"/>
                  </a:avLst>
                </a:prstGeom>
                <a:solidFill>
                  <a:srgbClr val="FFFFFF"/>
                </a:solidFill>
                <a:ln w="25400" cap="flat">
                  <a:solidFill>
                    <a:schemeClr val="accent1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>
                      <a:latin typeface="+mj-lt"/>
                      <a:ea typeface="+mj-ea"/>
                      <a:cs typeface="+mj-cs"/>
                      <a:sym typeface="Helvetica Neue"/>
                    </a:defRPr>
                  </a:pPr>
                </a:p>
              </p:txBody>
            </p:sp>
            <p:sp>
              <p:nvSpPr>
                <p:cNvPr id="388" name="however"/>
                <p:cNvSpPr txBox="1"/>
                <p:nvPr/>
              </p:nvSpPr>
              <p:spPr>
                <a:xfrm>
                  <a:off x="-2" y="404324"/>
                  <a:ext cx="1271017" cy="46136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defRPr>
                      <a:latin typeface="+mj-lt"/>
                      <a:ea typeface="+mj-ea"/>
                      <a:cs typeface="+mj-cs"/>
                      <a:sym typeface="Helvetica Neue"/>
                    </a:defRPr>
                  </a:lvl1pPr>
                </a:lstStyle>
                <a:p>
                  <a:pPr/>
                  <a:r>
                    <a:t>however</a:t>
                  </a:r>
                </a:p>
              </p:txBody>
            </p:sp>
          </p:grpSp>
        </p:grpSp>
      </p:grpSp>
      <p:grpSp>
        <p:nvGrpSpPr>
          <p:cNvPr id="398" name="Group"/>
          <p:cNvGrpSpPr/>
          <p:nvPr/>
        </p:nvGrpSpPr>
        <p:grpSpPr>
          <a:xfrm>
            <a:off x="10401400" y="4419582"/>
            <a:ext cx="1832146" cy="1577884"/>
            <a:chOff x="-3" y="-2"/>
            <a:chExt cx="1832145" cy="1577883"/>
          </a:xfrm>
        </p:grpSpPr>
        <p:grpSp>
          <p:nvGrpSpPr>
            <p:cNvPr id="396" name="Group"/>
            <p:cNvGrpSpPr/>
            <p:nvPr/>
          </p:nvGrpSpPr>
          <p:grpSpPr>
            <a:xfrm>
              <a:off x="-4" y="-3"/>
              <a:ext cx="1803313" cy="1577885"/>
              <a:chOff x="-2" y="-1"/>
              <a:chExt cx="1803311" cy="1577883"/>
            </a:xfrm>
          </p:grpSpPr>
          <p:grpSp>
            <p:nvGrpSpPr>
              <p:cNvPr id="394" name="Group"/>
              <p:cNvGrpSpPr/>
              <p:nvPr/>
            </p:nvGrpSpPr>
            <p:grpSpPr>
              <a:xfrm>
                <a:off x="-3" y="212865"/>
                <a:ext cx="853417" cy="1365018"/>
                <a:chOff x="-1" y="0"/>
                <a:chExt cx="853415" cy="1365016"/>
              </a:xfrm>
            </p:grpSpPr>
            <p:sp>
              <p:nvSpPr>
                <p:cNvPr id="392" name="Rounded Rectangle"/>
                <p:cNvSpPr/>
                <p:nvPr/>
              </p:nvSpPr>
              <p:spPr>
                <a:xfrm>
                  <a:off x="-2" y="655025"/>
                  <a:ext cx="853417" cy="709992"/>
                </a:xfrm>
                <a:prstGeom prst="roundRect">
                  <a:avLst>
                    <a:gd name="adj" fmla="val 18030"/>
                  </a:avLst>
                </a:prstGeom>
                <a:solidFill>
                  <a:srgbClr val="F7BA0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22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pPr>
                </a:p>
              </p:txBody>
            </p:sp>
            <p:sp>
              <p:nvSpPr>
                <p:cNvPr id="393" name=","/>
                <p:cNvSpPr txBox="1"/>
                <p:nvPr/>
              </p:nvSpPr>
              <p:spPr>
                <a:xfrm>
                  <a:off x="207091" y="0"/>
                  <a:ext cx="368504" cy="11926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defRPr b="1" sz="7200">
                      <a:latin typeface="+mj-lt"/>
                      <a:ea typeface="+mj-ea"/>
                      <a:cs typeface="+mj-cs"/>
                      <a:sym typeface="Helvetica Neue"/>
                    </a:defRPr>
                  </a:lvl1pPr>
                </a:lstStyle>
                <a:p>
                  <a:pPr/>
                  <a:r>
                    <a:t>,</a:t>
                  </a:r>
                </a:p>
              </p:txBody>
            </p:sp>
          </p:grpSp>
          <p:sp>
            <p:nvSpPr>
              <p:cNvPr id="395" name="Rounded Rectangle"/>
              <p:cNvSpPr/>
              <p:nvPr/>
            </p:nvSpPr>
            <p:spPr>
              <a:xfrm>
                <a:off x="533283" y="-2"/>
                <a:ext cx="1270027" cy="1270028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</p:grpSp>
        <p:sp>
          <p:nvSpPr>
            <p:cNvPr id="397" name="however."/>
            <p:cNvSpPr txBox="1"/>
            <p:nvPr/>
          </p:nvSpPr>
          <p:spPr>
            <a:xfrm>
              <a:off x="504433" y="277327"/>
              <a:ext cx="1327710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however.</a:t>
              </a:r>
            </a:p>
          </p:txBody>
        </p:sp>
      </p:grpSp>
      <p:grpSp>
        <p:nvGrpSpPr>
          <p:cNvPr id="401" name="Group"/>
          <p:cNvGrpSpPr/>
          <p:nvPr/>
        </p:nvGrpSpPr>
        <p:grpSpPr>
          <a:xfrm>
            <a:off x="2846637" y="6604000"/>
            <a:ext cx="9446144" cy="1270000"/>
            <a:chOff x="0" y="0"/>
            <a:chExt cx="9446142" cy="1270000"/>
          </a:xfrm>
        </p:grpSpPr>
        <p:sp>
          <p:nvSpPr>
            <p:cNvPr id="399" name="Rounded Rectangle"/>
            <p:cNvSpPr/>
            <p:nvPr/>
          </p:nvSpPr>
          <p:spPr>
            <a:xfrm>
              <a:off x="-1" y="0"/>
              <a:ext cx="4607437" cy="1270000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0" name="Rounded Rectangle"/>
            <p:cNvSpPr/>
            <p:nvPr/>
          </p:nvSpPr>
          <p:spPr>
            <a:xfrm>
              <a:off x="4838706" y="0"/>
              <a:ext cx="4607437" cy="1270000"/>
            </a:xfrm>
            <a:prstGeom prst="roundRect">
              <a:avLst>
                <a:gd name="adj" fmla="val 15000"/>
              </a:avLst>
            </a:prstGeom>
            <a:solidFill>
              <a:srgbClr val="9919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08" name="Group"/>
          <p:cNvGrpSpPr/>
          <p:nvPr/>
        </p:nvGrpSpPr>
        <p:grpSpPr>
          <a:xfrm>
            <a:off x="1510776" y="4372093"/>
            <a:ext cx="10963126" cy="3501922"/>
            <a:chOff x="-2" y="-2"/>
            <a:chExt cx="10963124" cy="3501921"/>
          </a:xfrm>
        </p:grpSpPr>
        <p:grpSp>
          <p:nvGrpSpPr>
            <p:cNvPr id="404" name="Group"/>
            <p:cNvGrpSpPr/>
            <p:nvPr/>
          </p:nvGrpSpPr>
          <p:grpSpPr>
            <a:xfrm>
              <a:off x="-3" y="2231896"/>
              <a:ext cx="1271017" cy="1270024"/>
              <a:chOff x="-1" y="-1"/>
              <a:chExt cx="1271016" cy="1270022"/>
            </a:xfrm>
          </p:grpSpPr>
          <p:sp>
            <p:nvSpPr>
              <p:cNvPr id="402" name="Rounded Rectangle"/>
              <p:cNvSpPr/>
              <p:nvPr/>
            </p:nvSpPr>
            <p:spPr>
              <a:xfrm>
                <a:off x="504" y="-2"/>
                <a:ext cx="1270023" cy="1270024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  <p:sp>
            <p:nvSpPr>
              <p:cNvPr id="403" name="however"/>
              <p:cNvSpPr txBox="1"/>
              <p:nvPr/>
            </p:nvSpPr>
            <p:spPr>
              <a:xfrm>
                <a:off x="-2" y="404319"/>
                <a:ext cx="1271017" cy="46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however</a:t>
                </a:r>
              </a:p>
            </p:txBody>
          </p:sp>
        </p:grpSp>
        <p:grpSp>
          <p:nvGrpSpPr>
            <p:cNvPr id="407" name="Group"/>
            <p:cNvGrpSpPr/>
            <p:nvPr/>
          </p:nvGrpSpPr>
          <p:grpSpPr>
            <a:xfrm>
              <a:off x="10109715" y="-3"/>
              <a:ext cx="853408" cy="1365005"/>
              <a:chOff x="-1" y="0"/>
              <a:chExt cx="853406" cy="1365003"/>
            </a:xfrm>
          </p:grpSpPr>
          <p:sp>
            <p:nvSpPr>
              <p:cNvPr id="405" name="Rounded Rectangle"/>
              <p:cNvSpPr/>
              <p:nvPr/>
            </p:nvSpPr>
            <p:spPr>
              <a:xfrm>
                <a:off x="-2" y="172304"/>
                <a:ext cx="853408" cy="1192699"/>
              </a:xfrm>
              <a:prstGeom prst="roundRect">
                <a:avLst>
                  <a:gd name="adj" fmla="val 1500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06" name=","/>
              <p:cNvSpPr txBox="1"/>
              <p:nvPr/>
            </p:nvSpPr>
            <p:spPr>
              <a:xfrm>
                <a:off x="207089" y="-1"/>
                <a:ext cx="368504" cy="1192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;</a:t>
                </a:r>
              </a:p>
            </p:txBody>
          </p:sp>
        </p:grpSp>
      </p:grpSp>
      <p:grpSp>
        <p:nvGrpSpPr>
          <p:cNvPr id="411" name="Group"/>
          <p:cNvGrpSpPr/>
          <p:nvPr/>
        </p:nvGrpSpPr>
        <p:grpSpPr>
          <a:xfrm>
            <a:off x="2403239" y="7004314"/>
            <a:ext cx="853412" cy="1364997"/>
            <a:chOff x="-1" y="-1"/>
            <a:chExt cx="853410" cy="1364996"/>
          </a:xfrm>
        </p:grpSpPr>
        <p:sp>
          <p:nvSpPr>
            <p:cNvPr id="409" name="Rounded Rectangle"/>
            <p:cNvSpPr/>
            <p:nvPr/>
          </p:nvSpPr>
          <p:spPr>
            <a:xfrm>
              <a:off x="-2" y="655012"/>
              <a:ext cx="853412" cy="709984"/>
            </a:xfrm>
            <a:prstGeom prst="roundRect">
              <a:avLst>
                <a:gd name="adj" fmla="val 18030"/>
              </a:avLst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10" name=","/>
            <p:cNvSpPr txBox="1"/>
            <p:nvPr/>
          </p:nvSpPr>
          <p:spPr>
            <a:xfrm>
              <a:off x="207094" y="-2"/>
              <a:ext cx="368504" cy="1192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72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414" name="CONJUNCTIVE ADVERBS"/>
          <p:cNvGrpSpPr/>
          <p:nvPr/>
        </p:nvGrpSpPr>
        <p:grpSpPr>
          <a:xfrm>
            <a:off x="2085079" y="2342870"/>
            <a:ext cx="7179830" cy="1270019"/>
            <a:chOff x="0" y="-1"/>
            <a:chExt cx="7179829" cy="1270018"/>
          </a:xfrm>
        </p:grpSpPr>
        <p:sp>
          <p:nvSpPr>
            <p:cNvPr id="412" name="Rounded Rectangle"/>
            <p:cNvSpPr/>
            <p:nvPr/>
          </p:nvSpPr>
          <p:spPr>
            <a:xfrm>
              <a:off x="-1" y="-2"/>
              <a:ext cx="7179830" cy="1270019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1" sz="3600"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413" name="CONJUNCTIVE ADVERBS"/>
            <p:cNvSpPr txBox="1"/>
            <p:nvPr/>
          </p:nvSpPr>
          <p:spPr>
            <a:xfrm>
              <a:off x="55789" y="311431"/>
              <a:ext cx="7068243" cy="647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CONJUNCTIVE ADVERBS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1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1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8" grpId="6"/>
      <p:bldP build="whole" bldLvl="1" animBg="1" rev="0" advAuto="0" spid="408" grpId="8"/>
      <p:bldP build="whole" bldLvl="1" animBg="1" rev="0" advAuto="0" spid="380" grpId="1"/>
      <p:bldP build="whole" bldLvl="1" animBg="1" rev="0" advAuto="0" spid="380" grpId="2"/>
      <p:bldP build="whole" bldLvl="1" animBg="1" rev="0" advAuto="0" spid="401" grpId="7"/>
      <p:bldP build="whole" bldLvl="1" animBg="1" rev="0" advAuto="0" spid="411" grpId="9"/>
      <p:bldP build="whole" bldLvl="1" animBg="1" rev="0" advAuto="0" spid="414" grpId="10"/>
      <p:bldP build="whole" bldLvl="1" animBg="1" rev="0" advAuto="0" spid="398" grpId="5"/>
      <p:bldP build="whole" bldLvl="1" animBg="1" rev="0" advAuto="0" spid="391" grpId="3"/>
      <p:bldP build="whole" bldLvl="1" animBg="1" rev="0" advAuto="0" spid="391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Rounded Rectangle"/>
          <p:cNvSpPr/>
          <p:nvPr/>
        </p:nvSpPr>
        <p:spPr>
          <a:xfrm>
            <a:off x="6071472" y="3511829"/>
            <a:ext cx="2976368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17" name="Rounded Rectangle"/>
          <p:cNvSpPr/>
          <p:nvPr/>
        </p:nvSpPr>
        <p:spPr>
          <a:xfrm>
            <a:off x="8983788" y="3511829"/>
            <a:ext cx="3197577" cy="780782"/>
          </a:xfrm>
          <a:prstGeom prst="roundRect">
            <a:avLst>
              <a:gd name="adj" fmla="val 16933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18" name="Sentence"/>
          <p:cNvSpPr txBox="1"/>
          <p:nvPr/>
        </p:nvSpPr>
        <p:spPr>
          <a:xfrm>
            <a:off x="5407300" y="1187730"/>
            <a:ext cx="25381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</a:t>
            </a:r>
          </a:p>
        </p:txBody>
      </p:sp>
      <p:sp>
        <p:nvSpPr>
          <p:cNvPr id="419" name="One independent clause + one dependent clause"/>
          <p:cNvSpPr txBox="1"/>
          <p:nvPr/>
        </p:nvSpPr>
        <p:spPr>
          <a:xfrm>
            <a:off x="669406" y="2046638"/>
            <a:ext cx="1166598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A373C7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One </a:t>
            </a:r>
            <a:r>
              <a:rPr>
                <a:solidFill>
                  <a:srgbClr val="2F223A"/>
                </a:solidFill>
              </a:rPr>
              <a:t>in</a:t>
            </a:r>
            <a:r>
              <a:t>dependent clause + one dependent clause</a:t>
            </a:r>
          </a:p>
        </p:txBody>
      </p:sp>
      <p:sp>
        <p:nvSpPr>
          <p:cNvPr id="420" name="Subject"/>
          <p:cNvSpPr txBox="1"/>
          <p:nvPr/>
        </p:nvSpPr>
        <p:spPr>
          <a:xfrm>
            <a:off x="6369275" y="3626127"/>
            <a:ext cx="20405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423" name="Group"/>
          <p:cNvGrpSpPr/>
          <p:nvPr/>
        </p:nvGrpSpPr>
        <p:grpSpPr>
          <a:xfrm>
            <a:off x="347760" y="5927025"/>
            <a:ext cx="5692445" cy="554104"/>
            <a:chOff x="0" y="0"/>
            <a:chExt cx="5692444" cy="554102"/>
          </a:xfrm>
        </p:grpSpPr>
        <p:sp>
          <p:nvSpPr>
            <p:cNvPr id="421" name="Who or what?"/>
            <p:cNvSpPr txBox="1"/>
            <p:nvPr/>
          </p:nvSpPr>
          <p:spPr>
            <a:xfrm>
              <a:off x="-1" y="93043"/>
              <a:ext cx="2123847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 or what?</a:t>
              </a:r>
            </a:p>
          </p:txBody>
        </p:sp>
        <p:sp>
          <p:nvSpPr>
            <p:cNvPr id="422" name="Arrow"/>
            <p:cNvSpPr/>
            <p:nvPr/>
          </p:nvSpPr>
          <p:spPr>
            <a:xfrm flipH="1">
              <a:off x="2420829" y="-1"/>
              <a:ext cx="3271615" cy="267152"/>
            </a:xfrm>
            <a:prstGeom prst="rightArrow">
              <a:avLst>
                <a:gd name="adj1" fmla="val 34024"/>
                <a:gd name="adj2" fmla="val 25160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424" name="Predicate"/>
          <p:cNvSpPr txBox="1"/>
          <p:nvPr/>
        </p:nvSpPr>
        <p:spPr>
          <a:xfrm>
            <a:off x="9166842" y="3578645"/>
            <a:ext cx="232851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grpSp>
        <p:nvGrpSpPr>
          <p:cNvPr id="427" name="Group"/>
          <p:cNvGrpSpPr/>
          <p:nvPr/>
        </p:nvGrpSpPr>
        <p:grpSpPr>
          <a:xfrm>
            <a:off x="7007564" y="5823209"/>
            <a:ext cx="5324913" cy="461060"/>
            <a:chOff x="-1" y="-1"/>
            <a:chExt cx="5324912" cy="461058"/>
          </a:xfrm>
        </p:grpSpPr>
        <p:sp>
          <p:nvSpPr>
            <p:cNvPr id="425" name="What about it?"/>
            <p:cNvSpPr txBox="1"/>
            <p:nvPr/>
          </p:nvSpPr>
          <p:spPr>
            <a:xfrm>
              <a:off x="3014832" y="-2"/>
              <a:ext cx="2310080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What about it? </a:t>
              </a:r>
            </a:p>
          </p:txBody>
        </p:sp>
        <p:sp>
          <p:nvSpPr>
            <p:cNvPr id="426" name="Arrow"/>
            <p:cNvSpPr/>
            <p:nvPr/>
          </p:nvSpPr>
          <p:spPr>
            <a:xfrm>
              <a:off x="-2" y="96962"/>
              <a:ext cx="2892842" cy="267158"/>
            </a:xfrm>
            <a:prstGeom prst="rightArrow">
              <a:avLst>
                <a:gd name="adj1" fmla="val 28192"/>
                <a:gd name="adj2" fmla="val 251755"/>
              </a:avLst>
            </a:prstGeom>
            <a:solidFill>
              <a:srgbClr val="7E487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428" name="Rounded Rectangle"/>
          <p:cNvSpPr/>
          <p:nvPr/>
        </p:nvSpPr>
        <p:spPr>
          <a:xfrm>
            <a:off x="3048872" y="3559314"/>
            <a:ext cx="2976368" cy="780782"/>
          </a:xfrm>
          <a:prstGeom prst="roundRect">
            <a:avLst>
              <a:gd name="adj" fmla="val 22246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29" name="Predicate"/>
          <p:cNvSpPr txBox="1"/>
          <p:nvPr/>
        </p:nvSpPr>
        <p:spPr>
          <a:xfrm>
            <a:off x="3048872" y="3578645"/>
            <a:ext cx="232851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sp>
        <p:nvSpPr>
          <p:cNvPr id="430" name="Rounded Rectangle"/>
          <p:cNvSpPr/>
          <p:nvPr/>
        </p:nvSpPr>
        <p:spPr>
          <a:xfrm>
            <a:off x="26272" y="3511829"/>
            <a:ext cx="2976367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31" name="Subject"/>
          <p:cNvSpPr txBox="1"/>
          <p:nvPr/>
        </p:nvSpPr>
        <p:spPr>
          <a:xfrm>
            <a:off x="664306" y="3626127"/>
            <a:ext cx="204052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436" name="Group"/>
          <p:cNvGrpSpPr/>
          <p:nvPr/>
        </p:nvGrpSpPr>
        <p:grpSpPr>
          <a:xfrm>
            <a:off x="6427809" y="3022192"/>
            <a:ext cx="6462359" cy="2549513"/>
            <a:chOff x="0" y="0"/>
            <a:chExt cx="6462357" cy="2549511"/>
          </a:xfrm>
        </p:grpSpPr>
        <p:sp>
          <p:nvSpPr>
            <p:cNvPr id="432" name="subordinating conjunctions"/>
            <p:cNvSpPr txBox="1"/>
            <p:nvPr/>
          </p:nvSpPr>
          <p:spPr>
            <a:xfrm>
              <a:off x="2380170" y="2088452"/>
              <a:ext cx="4082188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31CE31"/>
                  </a:solidFill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subordinating conjunctions</a:t>
              </a:r>
            </a:p>
          </p:txBody>
        </p:sp>
        <p:sp>
          <p:nvSpPr>
            <p:cNvPr id="433" name="Arrow"/>
            <p:cNvSpPr/>
            <p:nvPr/>
          </p:nvSpPr>
          <p:spPr>
            <a:xfrm rot="2108210">
              <a:off x="-121465" y="842025"/>
              <a:ext cx="3018224" cy="291022"/>
            </a:xfrm>
            <a:prstGeom prst="rightArrow">
              <a:avLst>
                <a:gd name="adj1" fmla="val 32000"/>
                <a:gd name="adj2" fmla="val 27930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4" name="Arrow"/>
            <p:cNvSpPr/>
            <p:nvPr/>
          </p:nvSpPr>
          <p:spPr>
            <a:xfrm rot="1825547">
              <a:off x="-113104" y="1361220"/>
              <a:ext cx="2712746" cy="291021"/>
            </a:xfrm>
            <a:prstGeom prst="rightArrow">
              <a:avLst>
                <a:gd name="adj1" fmla="val 32000"/>
                <a:gd name="adj2" fmla="val 27930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5" name="Arrow"/>
            <p:cNvSpPr/>
            <p:nvPr/>
          </p:nvSpPr>
          <p:spPr>
            <a:xfrm rot="511000">
              <a:off x="99304" y="1900409"/>
              <a:ext cx="2574166" cy="291022"/>
            </a:xfrm>
            <a:prstGeom prst="rightArrow">
              <a:avLst>
                <a:gd name="adj1" fmla="val 32000"/>
                <a:gd name="adj2" fmla="val 27930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39" name="Group"/>
          <p:cNvGrpSpPr/>
          <p:nvPr/>
        </p:nvGrpSpPr>
        <p:grpSpPr>
          <a:xfrm>
            <a:off x="5320804" y="3447228"/>
            <a:ext cx="1344778" cy="909970"/>
            <a:chOff x="-1" y="-1"/>
            <a:chExt cx="1344777" cy="909969"/>
          </a:xfrm>
        </p:grpSpPr>
        <p:sp>
          <p:nvSpPr>
            <p:cNvPr id="437" name="Rounded Rectangle"/>
            <p:cNvSpPr/>
            <p:nvPr/>
          </p:nvSpPr>
          <p:spPr>
            <a:xfrm>
              <a:off x="163877" y="-2"/>
              <a:ext cx="1017064" cy="909971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8" name="because"/>
            <p:cNvSpPr txBox="1"/>
            <p:nvPr/>
          </p:nvSpPr>
          <p:spPr>
            <a:xfrm>
              <a:off x="-2" y="224445"/>
              <a:ext cx="1344779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because</a:t>
              </a:r>
            </a:p>
          </p:txBody>
        </p:sp>
      </p:grpSp>
      <p:grpSp>
        <p:nvGrpSpPr>
          <p:cNvPr id="442" name="Group"/>
          <p:cNvGrpSpPr/>
          <p:nvPr/>
        </p:nvGrpSpPr>
        <p:grpSpPr>
          <a:xfrm>
            <a:off x="5484673" y="2565157"/>
            <a:ext cx="1017071" cy="909971"/>
            <a:chOff x="0" y="-1"/>
            <a:chExt cx="1017069" cy="909970"/>
          </a:xfrm>
        </p:grpSpPr>
        <p:sp>
          <p:nvSpPr>
            <p:cNvPr id="440" name="Rounded Rectangle"/>
            <p:cNvSpPr/>
            <p:nvPr/>
          </p:nvSpPr>
          <p:spPr>
            <a:xfrm>
              <a:off x="-1" y="-2"/>
              <a:ext cx="1017071" cy="909972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41" name="as"/>
            <p:cNvSpPr txBox="1"/>
            <p:nvPr/>
          </p:nvSpPr>
          <p:spPr>
            <a:xfrm>
              <a:off x="282057" y="194883"/>
              <a:ext cx="452934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as</a:t>
              </a:r>
            </a:p>
          </p:txBody>
        </p:sp>
      </p:grpSp>
      <p:grpSp>
        <p:nvGrpSpPr>
          <p:cNvPr id="445" name="Group"/>
          <p:cNvGrpSpPr/>
          <p:nvPr/>
        </p:nvGrpSpPr>
        <p:grpSpPr>
          <a:xfrm>
            <a:off x="5484673" y="4421817"/>
            <a:ext cx="1017071" cy="909967"/>
            <a:chOff x="0" y="-1"/>
            <a:chExt cx="1017069" cy="909966"/>
          </a:xfrm>
        </p:grpSpPr>
        <p:sp>
          <p:nvSpPr>
            <p:cNvPr id="443" name="Rounded Rectangle"/>
            <p:cNvSpPr/>
            <p:nvPr/>
          </p:nvSpPr>
          <p:spPr>
            <a:xfrm>
              <a:off x="-1" y="-2"/>
              <a:ext cx="1017071" cy="909968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44" name="when"/>
            <p:cNvSpPr txBox="1"/>
            <p:nvPr/>
          </p:nvSpPr>
          <p:spPr>
            <a:xfrm>
              <a:off x="59096" y="224443"/>
              <a:ext cx="898856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when</a:t>
              </a:r>
            </a:p>
          </p:txBody>
        </p:sp>
      </p:grpSp>
      <p:sp>
        <p:nvSpPr>
          <p:cNvPr id="446" name="aka subordinate clause"/>
          <p:cNvSpPr txBox="1"/>
          <p:nvPr/>
        </p:nvSpPr>
        <p:spPr>
          <a:xfrm>
            <a:off x="7513624" y="2614270"/>
            <a:ext cx="348935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aka subordinate clause</a:t>
            </a:r>
          </a:p>
        </p:txBody>
      </p:sp>
      <p:sp>
        <p:nvSpPr>
          <p:cNvPr id="447" name="COMPLEX Sentence, Part II"/>
          <p:cNvSpPr txBox="1"/>
          <p:nvPr/>
        </p:nvSpPr>
        <p:spPr>
          <a:xfrm>
            <a:off x="3595068" y="467146"/>
            <a:ext cx="686494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COMPLEX Sentence, Part 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9" grpId="4"/>
      <p:bldP build="whole" bldLvl="1" animBg="1" rev="0" advAuto="0" spid="445" grpId="6"/>
      <p:bldP build="whole" bldLvl="1" animBg="1" rev="0" advAuto="0" spid="418" grpId="2"/>
      <p:bldP build="whole" bldLvl="1" animBg="1" rev="0" advAuto="0" spid="447" grpId="8"/>
      <p:bldP build="whole" bldLvl="1" animBg="1" rev="0" advAuto="0" spid="442" grpId="5"/>
      <p:bldP build="whole" bldLvl="1" animBg="1" rev="0" advAuto="0" spid="446" grpId="3"/>
      <p:bldP build="whole" bldLvl="1" animBg="1" rev="0" advAuto="0" spid="436" grpId="7"/>
      <p:bldP build="whole" bldLvl="1" animBg="1" rev="0" advAuto="0" spid="4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Rounded Rectangle"/>
          <p:cNvSpPr/>
          <p:nvPr/>
        </p:nvSpPr>
        <p:spPr>
          <a:xfrm>
            <a:off x="6990421" y="3576706"/>
            <a:ext cx="2976377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50" name="Rounded Rectangle"/>
          <p:cNvSpPr/>
          <p:nvPr/>
        </p:nvSpPr>
        <p:spPr>
          <a:xfrm>
            <a:off x="9914324" y="3570442"/>
            <a:ext cx="3197585" cy="780782"/>
          </a:xfrm>
          <a:prstGeom prst="roundRect">
            <a:avLst>
              <a:gd name="adj" fmla="val 16933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51" name="Sentence"/>
          <p:cNvSpPr txBox="1"/>
          <p:nvPr/>
        </p:nvSpPr>
        <p:spPr>
          <a:xfrm>
            <a:off x="5407300" y="1187730"/>
            <a:ext cx="25381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</a:t>
            </a:r>
          </a:p>
        </p:txBody>
      </p:sp>
      <p:sp>
        <p:nvSpPr>
          <p:cNvPr id="452" name="One independent clause + one dependent clause"/>
          <p:cNvSpPr txBox="1"/>
          <p:nvPr/>
        </p:nvSpPr>
        <p:spPr>
          <a:xfrm>
            <a:off x="669406" y="2046638"/>
            <a:ext cx="1166598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solidFill>
                  <a:srgbClr val="A373C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One dependent clause + one independent clause</a:t>
            </a:r>
          </a:p>
        </p:txBody>
      </p:sp>
      <p:sp>
        <p:nvSpPr>
          <p:cNvPr id="453" name="Subject"/>
          <p:cNvSpPr txBox="1"/>
          <p:nvPr/>
        </p:nvSpPr>
        <p:spPr>
          <a:xfrm>
            <a:off x="7296374" y="3710042"/>
            <a:ext cx="20405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456" name="Group"/>
          <p:cNvGrpSpPr/>
          <p:nvPr/>
        </p:nvGrpSpPr>
        <p:grpSpPr>
          <a:xfrm>
            <a:off x="347760" y="5927025"/>
            <a:ext cx="5692445" cy="554104"/>
            <a:chOff x="0" y="0"/>
            <a:chExt cx="5692444" cy="554102"/>
          </a:xfrm>
        </p:grpSpPr>
        <p:sp>
          <p:nvSpPr>
            <p:cNvPr id="454" name="Who or what?"/>
            <p:cNvSpPr txBox="1"/>
            <p:nvPr/>
          </p:nvSpPr>
          <p:spPr>
            <a:xfrm>
              <a:off x="-1" y="93043"/>
              <a:ext cx="2123847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 or what?</a:t>
              </a:r>
            </a:p>
          </p:txBody>
        </p:sp>
        <p:sp>
          <p:nvSpPr>
            <p:cNvPr id="455" name="Arrow"/>
            <p:cNvSpPr/>
            <p:nvPr/>
          </p:nvSpPr>
          <p:spPr>
            <a:xfrm flipH="1">
              <a:off x="2420829" y="-1"/>
              <a:ext cx="3271615" cy="267152"/>
            </a:xfrm>
            <a:prstGeom prst="rightArrow">
              <a:avLst>
                <a:gd name="adj1" fmla="val 34024"/>
                <a:gd name="adj2" fmla="val 25160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457" name="Predicate"/>
          <p:cNvSpPr txBox="1"/>
          <p:nvPr/>
        </p:nvSpPr>
        <p:spPr>
          <a:xfrm>
            <a:off x="10348855" y="3576706"/>
            <a:ext cx="232852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grpSp>
        <p:nvGrpSpPr>
          <p:cNvPr id="460" name="Group"/>
          <p:cNvGrpSpPr/>
          <p:nvPr/>
        </p:nvGrpSpPr>
        <p:grpSpPr>
          <a:xfrm>
            <a:off x="7007564" y="5823209"/>
            <a:ext cx="5324913" cy="461060"/>
            <a:chOff x="-1" y="-1"/>
            <a:chExt cx="5324912" cy="461058"/>
          </a:xfrm>
        </p:grpSpPr>
        <p:sp>
          <p:nvSpPr>
            <p:cNvPr id="458" name="What about it?"/>
            <p:cNvSpPr txBox="1"/>
            <p:nvPr/>
          </p:nvSpPr>
          <p:spPr>
            <a:xfrm>
              <a:off x="3014832" y="-2"/>
              <a:ext cx="2310080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What about it? </a:t>
              </a:r>
            </a:p>
          </p:txBody>
        </p:sp>
        <p:sp>
          <p:nvSpPr>
            <p:cNvPr id="459" name="Arrow"/>
            <p:cNvSpPr/>
            <p:nvPr/>
          </p:nvSpPr>
          <p:spPr>
            <a:xfrm>
              <a:off x="-2" y="96962"/>
              <a:ext cx="2892842" cy="267158"/>
            </a:xfrm>
            <a:prstGeom prst="rightArrow">
              <a:avLst>
                <a:gd name="adj1" fmla="val 28192"/>
                <a:gd name="adj2" fmla="val 251755"/>
              </a:avLst>
            </a:prstGeom>
            <a:solidFill>
              <a:srgbClr val="7E487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461" name="COMPLEX Sentence, Part II"/>
          <p:cNvSpPr txBox="1"/>
          <p:nvPr/>
        </p:nvSpPr>
        <p:spPr>
          <a:xfrm>
            <a:off x="3595068" y="467146"/>
            <a:ext cx="686494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COMPLEX Sentence, Part II</a:t>
            </a:r>
          </a:p>
        </p:txBody>
      </p:sp>
      <p:sp>
        <p:nvSpPr>
          <p:cNvPr id="462" name="Rounded Rectangle"/>
          <p:cNvSpPr/>
          <p:nvPr/>
        </p:nvSpPr>
        <p:spPr>
          <a:xfrm>
            <a:off x="3801802" y="3576706"/>
            <a:ext cx="2976368" cy="780782"/>
          </a:xfrm>
          <a:prstGeom prst="roundRect">
            <a:avLst>
              <a:gd name="adj" fmla="val 22246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63" name="Predicate"/>
          <p:cNvSpPr txBox="1"/>
          <p:nvPr/>
        </p:nvSpPr>
        <p:spPr>
          <a:xfrm>
            <a:off x="4278707" y="3643522"/>
            <a:ext cx="232851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sp>
        <p:nvSpPr>
          <p:cNvPr id="464" name="Rounded Rectangle"/>
          <p:cNvSpPr/>
          <p:nvPr/>
        </p:nvSpPr>
        <p:spPr>
          <a:xfrm>
            <a:off x="876502" y="3576706"/>
            <a:ext cx="2976367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65" name="Subject"/>
          <p:cNvSpPr txBox="1"/>
          <p:nvPr/>
        </p:nvSpPr>
        <p:spPr>
          <a:xfrm>
            <a:off x="1812338" y="3710042"/>
            <a:ext cx="20405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470" name="Group"/>
          <p:cNvGrpSpPr/>
          <p:nvPr/>
        </p:nvGrpSpPr>
        <p:grpSpPr>
          <a:xfrm>
            <a:off x="1154790" y="2905529"/>
            <a:ext cx="6141575" cy="3113836"/>
            <a:chOff x="-1" y="0"/>
            <a:chExt cx="6141574" cy="3113834"/>
          </a:xfrm>
        </p:grpSpPr>
        <p:sp>
          <p:nvSpPr>
            <p:cNvPr id="466" name="subordinating conjunctions"/>
            <p:cNvSpPr txBox="1"/>
            <p:nvPr/>
          </p:nvSpPr>
          <p:spPr>
            <a:xfrm>
              <a:off x="2059386" y="2652775"/>
              <a:ext cx="4082187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31CE31"/>
                  </a:solidFill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subordinating conjunctions</a:t>
              </a:r>
            </a:p>
          </p:txBody>
        </p:sp>
        <p:sp>
          <p:nvSpPr>
            <p:cNvPr id="467" name="Arrow"/>
            <p:cNvSpPr/>
            <p:nvPr/>
          </p:nvSpPr>
          <p:spPr>
            <a:xfrm rot="2108210">
              <a:off x="-173352" y="1005907"/>
              <a:ext cx="3587724" cy="291022"/>
            </a:xfrm>
            <a:prstGeom prst="rightArrow">
              <a:avLst>
                <a:gd name="adj1" fmla="val 32000"/>
                <a:gd name="adj2" fmla="val 27930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8" name="Arrow"/>
            <p:cNvSpPr/>
            <p:nvPr/>
          </p:nvSpPr>
          <p:spPr>
            <a:xfrm rot="1825547">
              <a:off x="-173352" y="1582774"/>
              <a:ext cx="3587724" cy="291025"/>
            </a:xfrm>
            <a:prstGeom prst="rightArrow">
              <a:avLst>
                <a:gd name="adj1" fmla="val 32000"/>
                <a:gd name="adj2" fmla="val 27930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9" name="Arrow"/>
            <p:cNvSpPr/>
            <p:nvPr/>
          </p:nvSpPr>
          <p:spPr>
            <a:xfrm rot="1885510">
              <a:off x="-47900" y="2056547"/>
              <a:ext cx="2574169" cy="291022"/>
            </a:xfrm>
            <a:prstGeom prst="rightArrow">
              <a:avLst>
                <a:gd name="adj1" fmla="val 32000"/>
                <a:gd name="adj2" fmla="val 27930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73" name="Group"/>
          <p:cNvGrpSpPr/>
          <p:nvPr/>
        </p:nvGrpSpPr>
        <p:grpSpPr>
          <a:xfrm>
            <a:off x="13365" y="3512107"/>
            <a:ext cx="1373125" cy="909971"/>
            <a:chOff x="0" y="-1"/>
            <a:chExt cx="1373124" cy="909970"/>
          </a:xfrm>
        </p:grpSpPr>
        <p:sp>
          <p:nvSpPr>
            <p:cNvPr id="471" name="Rounded Rectangle"/>
            <p:cNvSpPr/>
            <p:nvPr/>
          </p:nvSpPr>
          <p:spPr>
            <a:xfrm>
              <a:off x="178040" y="-2"/>
              <a:ext cx="1017055" cy="909972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72" name="Because"/>
            <p:cNvSpPr txBox="1"/>
            <p:nvPr/>
          </p:nvSpPr>
          <p:spPr>
            <a:xfrm>
              <a:off x="-1" y="224446"/>
              <a:ext cx="1373125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Because</a:t>
              </a:r>
            </a:p>
          </p:txBody>
        </p:sp>
      </p:grpSp>
      <p:grpSp>
        <p:nvGrpSpPr>
          <p:cNvPr id="476" name="Group"/>
          <p:cNvGrpSpPr/>
          <p:nvPr/>
        </p:nvGrpSpPr>
        <p:grpSpPr>
          <a:xfrm>
            <a:off x="191404" y="2602177"/>
            <a:ext cx="1017066" cy="909967"/>
            <a:chOff x="0" y="0"/>
            <a:chExt cx="1017065" cy="909966"/>
          </a:xfrm>
        </p:grpSpPr>
        <p:sp>
          <p:nvSpPr>
            <p:cNvPr id="474" name="Rounded Rectangle"/>
            <p:cNvSpPr/>
            <p:nvPr/>
          </p:nvSpPr>
          <p:spPr>
            <a:xfrm>
              <a:off x="-1" y="-1"/>
              <a:ext cx="1017066" cy="909967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75" name="As"/>
            <p:cNvSpPr txBox="1"/>
            <p:nvPr/>
          </p:nvSpPr>
          <p:spPr>
            <a:xfrm>
              <a:off x="265140" y="194881"/>
              <a:ext cx="486766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As</a:t>
              </a:r>
            </a:p>
          </p:txBody>
        </p:sp>
      </p:grpSp>
      <p:grpSp>
        <p:nvGrpSpPr>
          <p:cNvPr id="479" name="Group"/>
          <p:cNvGrpSpPr/>
          <p:nvPr/>
        </p:nvGrpSpPr>
        <p:grpSpPr>
          <a:xfrm>
            <a:off x="191404" y="4422041"/>
            <a:ext cx="1017066" cy="909974"/>
            <a:chOff x="0" y="-1"/>
            <a:chExt cx="1017065" cy="909973"/>
          </a:xfrm>
        </p:grpSpPr>
        <p:sp>
          <p:nvSpPr>
            <p:cNvPr id="477" name="Rounded Rectangle"/>
            <p:cNvSpPr/>
            <p:nvPr/>
          </p:nvSpPr>
          <p:spPr>
            <a:xfrm>
              <a:off x="-1" y="-2"/>
              <a:ext cx="1017066" cy="909975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78" name="When"/>
            <p:cNvSpPr txBox="1"/>
            <p:nvPr/>
          </p:nvSpPr>
          <p:spPr>
            <a:xfrm>
              <a:off x="39283" y="224448"/>
              <a:ext cx="93848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When</a:t>
              </a:r>
            </a:p>
          </p:txBody>
        </p:sp>
      </p:grpSp>
      <p:grpSp>
        <p:nvGrpSpPr>
          <p:cNvPr id="482" name="Group"/>
          <p:cNvGrpSpPr/>
          <p:nvPr/>
        </p:nvGrpSpPr>
        <p:grpSpPr>
          <a:xfrm>
            <a:off x="6466891" y="3833573"/>
            <a:ext cx="834803" cy="1068652"/>
            <a:chOff x="-1" y="-1"/>
            <a:chExt cx="834802" cy="1068651"/>
          </a:xfrm>
        </p:grpSpPr>
        <p:sp>
          <p:nvSpPr>
            <p:cNvPr id="480" name="Rounded Rectangle"/>
            <p:cNvSpPr/>
            <p:nvPr/>
          </p:nvSpPr>
          <p:spPr>
            <a:xfrm>
              <a:off x="-2" y="287855"/>
              <a:ext cx="834804" cy="780795"/>
            </a:xfrm>
            <a:prstGeom prst="roundRect">
              <a:avLst>
                <a:gd name="adj" fmla="val 16038"/>
              </a:avLst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81" name=","/>
            <p:cNvSpPr txBox="1"/>
            <p:nvPr/>
          </p:nvSpPr>
          <p:spPr>
            <a:xfrm>
              <a:off x="247259" y="-2"/>
              <a:ext cx="340259" cy="10686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6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sp>
        <p:nvSpPr>
          <p:cNvPr id="483" name="aka main clause"/>
          <p:cNvSpPr txBox="1"/>
          <p:nvPr/>
        </p:nvSpPr>
        <p:spPr>
          <a:xfrm>
            <a:off x="1385755" y="2614270"/>
            <a:ext cx="357408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aka  subordinate clause</a:t>
            </a:r>
          </a:p>
        </p:txBody>
      </p:sp>
      <p:sp>
        <p:nvSpPr>
          <p:cNvPr id="484" name="aka main clause"/>
          <p:cNvSpPr txBox="1"/>
          <p:nvPr/>
        </p:nvSpPr>
        <p:spPr>
          <a:xfrm>
            <a:off x="7929404" y="2614270"/>
            <a:ext cx="255178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aka  main clause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1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2" grpId="1"/>
      <p:bldP build="whole" bldLvl="1" animBg="1" rev="0" advAuto="0" spid="461" grpId="4"/>
      <p:bldP build="whole" bldLvl="1" animBg="1" rev="0" advAuto="0" spid="484" grpId="9"/>
      <p:bldP build="whole" bldLvl="1" animBg="1" rev="0" advAuto="0" spid="476" grpId="6"/>
      <p:bldP build="whole" bldLvl="1" animBg="1" rev="0" advAuto="0" spid="473" grpId="5"/>
      <p:bldP build="whole" bldLvl="1" animBg="1" rev="0" advAuto="0" spid="470" grpId="8"/>
      <p:bldP build="whole" bldLvl="1" animBg="1" rev="0" advAuto="0" spid="479" grpId="7"/>
      <p:bldP build="whole" bldLvl="1" animBg="1" rev="0" advAuto="0" spid="451" grpId="3"/>
      <p:bldP build="whole" bldLvl="1" animBg="1" rev="0" advAuto="0" spid="483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8" name="Group"/>
          <p:cNvGrpSpPr/>
          <p:nvPr/>
        </p:nvGrpSpPr>
        <p:grpSpPr>
          <a:xfrm>
            <a:off x="3615408" y="461650"/>
            <a:ext cx="1017071" cy="909966"/>
            <a:chOff x="-1" y="-1"/>
            <a:chExt cx="1017069" cy="909964"/>
          </a:xfrm>
        </p:grpSpPr>
        <p:sp>
          <p:nvSpPr>
            <p:cNvPr id="486" name="Rounded Rectangle"/>
            <p:cNvSpPr/>
            <p:nvPr/>
          </p:nvSpPr>
          <p:spPr>
            <a:xfrm>
              <a:off x="-2" y="-2"/>
              <a:ext cx="1017071" cy="909966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87" name="as"/>
            <p:cNvSpPr txBox="1"/>
            <p:nvPr/>
          </p:nvSpPr>
          <p:spPr>
            <a:xfrm>
              <a:off x="282057" y="194880"/>
              <a:ext cx="452934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as</a:t>
              </a:r>
            </a:p>
          </p:txBody>
        </p:sp>
      </p:grpSp>
      <p:grpSp>
        <p:nvGrpSpPr>
          <p:cNvPr id="491" name="Group"/>
          <p:cNvGrpSpPr/>
          <p:nvPr/>
        </p:nvGrpSpPr>
        <p:grpSpPr>
          <a:xfrm>
            <a:off x="4787883" y="461650"/>
            <a:ext cx="1017066" cy="909966"/>
            <a:chOff x="0" y="-1"/>
            <a:chExt cx="1017064" cy="909964"/>
          </a:xfrm>
        </p:grpSpPr>
        <p:sp>
          <p:nvSpPr>
            <p:cNvPr id="489" name="Rounded Rectangle"/>
            <p:cNvSpPr/>
            <p:nvPr/>
          </p:nvSpPr>
          <p:spPr>
            <a:xfrm>
              <a:off x="-1" y="-2"/>
              <a:ext cx="1017065" cy="909966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0" name="after"/>
            <p:cNvSpPr txBox="1"/>
            <p:nvPr/>
          </p:nvSpPr>
          <p:spPr>
            <a:xfrm>
              <a:off x="112739" y="224442"/>
              <a:ext cx="791566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after</a:t>
              </a:r>
            </a:p>
          </p:txBody>
        </p:sp>
      </p:grpSp>
      <p:grpSp>
        <p:nvGrpSpPr>
          <p:cNvPr id="494" name="Group"/>
          <p:cNvGrpSpPr/>
          <p:nvPr/>
        </p:nvGrpSpPr>
        <p:grpSpPr>
          <a:xfrm>
            <a:off x="5960376" y="461650"/>
            <a:ext cx="1389889" cy="909966"/>
            <a:chOff x="0" y="-1"/>
            <a:chExt cx="1389888" cy="909964"/>
          </a:xfrm>
        </p:grpSpPr>
        <p:sp>
          <p:nvSpPr>
            <p:cNvPr id="492" name="Rounded Rectangle"/>
            <p:cNvSpPr/>
            <p:nvPr/>
          </p:nvSpPr>
          <p:spPr>
            <a:xfrm>
              <a:off x="186423" y="-2"/>
              <a:ext cx="1017054" cy="909966"/>
            </a:xfrm>
            <a:prstGeom prst="roundRect">
              <a:avLst>
                <a:gd name="adj" fmla="val 1676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3" name="although"/>
            <p:cNvSpPr txBox="1"/>
            <p:nvPr/>
          </p:nvSpPr>
          <p:spPr>
            <a:xfrm>
              <a:off x="0" y="194880"/>
              <a:ext cx="1389889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although</a:t>
              </a:r>
            </a:p>
          </p:txBody>
        </p:sp>
      </p:grpSp>
      <p:sp>
        <p:nvSpPr>
          <p:cNvPr id="495" name="Subordinating Conjunctions"/>
          <p:cNvSpPr txBox="1"/>
          <p:nvPr/>
        </p:nvSpPr>
        <p:spPr>
          <a:xfrm>
            <a:off x="4779924" y="3158437"/>
            <a:ext cx="8220152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>
                <a:solidFill>
                  <a:srgbClr val="4BBD28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Subordinating Conjunctions</a:t>
            </a:r>
          </a:p>
        </p:txBody>
      </p:sp>
      <p:sp>
        <p:nvSpPr>
          <p:cNvPr id="496" name="AAA"/>
          <p:cNvSpPr txBox="1"/>
          <p:nvPr/>
        </p:nvSpPr>
        <p:spPr>
          <a:xfrm>
            <a:off x="1699764" y="686102"/>
            <a:ext cx="74066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AAA</a:t>
            </a:r>
          </a:p>
        </p:txBody>
      </p:sp>
      <p:grpSp>
        <p:nvGrpSpPr>
          <p:cNvPr id="504" name="Group"/>
          <p:cNvGrpSpPr/>
          <p:nvPr/>
        </p:nvGrpSpPr>
        <p:grpSpPr>
          <a:xfrm>
            <a:off x="1725198" y="1930365"/>
            <a:ext cx="5438662" cy="909982"/>
            <a:chOff x="0" y="-2"/>
            <a:chExt cx="5438660" cy="909981"/>
          </a:xfrm>
        </p:grpSpPr>
        <p:grpSp>
          <p:nvGrpSpPr>
            <p:cNvPr id="499" name="Group"/>
            <p:cNvGrpSpPr/>
            <p:nvPr/>
          </p:nvGrpSpPr>
          <p:grpSpPr>
            <a:xfrm>
              <a:off x="2973038" y="-3"/>
              <a:ext cx="1017073" cy="909983"/>
              <a:chOff x="0" y="-1"/>
              <a:chExt cx="1017072" cy="909981"/>
            </a:xfrm>
          </p:grpSpPr>
          <p:sp>
            <p:nvSpPr>
              <p:cNvPr id="497" name="Rounded Rectangle"/>
              <p:cNvSpPr/>
              <p:nvPr/>
            </p:nvSpPr>
            <p:spPr>
              <a:xfrm>
                <a:off x="-1" y="-2"/>
                <a:ext cx="1017073" cy="909983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98" name="when"/>
              <p:cNvSpPr txBox="1"/>
              <p:nvPr/>
            </p:nvSpPr>
            <p:spPr>
              <a:xfrm>
                <a:off x="59098" y="224440"/>
                <a:ext cx="898856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when</a:t>
                </a:r>
              </a:p>
            </p:txBody>
          </p:sp>
        </p:grpSp>
        <p:grpSp>
          <p:nvGrpSpPr>
            <p:cNvPr id="502" name="Group"/>
            <p:cNvGrpSpPr/>
            <p:nvPr/>
          </p:nvGrpSpPr>
          <p:grpSpPr>
            <a:xfrm>
              <a:off x="4421579" y="-3"/>
              <a:ext cx="1017081" cy="909983"/>
              <a:chOff x="-1" y="-1"/>
              <a:chExt cx="1017079" cy="909981"/>
            </a:xfrm>
          </p:grpSpPr>
          <p:sp>
            <p:nvSpPr>
              <p:cNvPr id="500" name="Rounded Rectangle"/>
              <p:cNvSpPr/>
              <p:nvPr/>
            </p:nvSpPr>
            <p:spPr>
              <a:xfrm>
                <a:off x="-2" y="-2"/>
                <a:ext cx="1017081" cy="909983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01" name="while"/>
              <p:cNvSpPr txBox="1"/>
              <p:nvPr/>
            </p:nvSpPr>
            <p:spPr>
              <a:xfrm>
                <a:off x="70832" y="224440"/>
                <a:ext cx="875386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while</a:t>
                </a:r>
              </a:p>
            </p:txBody>
          </p:sp>
        </p:grpSp>
        <p:sp>
          <p:nvSpPr>
            <p:cNvPr id="503" name="WW"/>
            <p:cNvSpPr txBox="1"/>
            <p:nvPr/>
          </p:nvSpPr>
          <p:spPr>
            <a:xfrm>
              <a:off x="-1" y="224452"/>
              <a:ext cx="689763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WW</a:t>
              </a:r>
            </a:p>
          </p:txBody>
        </p:sp>
      </p:grpSp>
      <p:grpSp>
        <p:nvGrpSpPr>
          <p:cNvPr id="512" name="Group"/>
          <p:cNvGrpSpPr/>
          <p:nvPr/>
        </p:nvGrpSpPr>
        <p:grpSpPr>
          <a:xfrm>
            <a:off x="1787076" y="4011249"/>
            <a:ext cx="5516485" cy="954467"/>
            <a:chOff x="0" y="-1"/>
            <a:chExt cx="5516484" cy="954466"/>
          </a:xfrm>
        </p:grpSpPr>
        <p:grpSp>
          <p:nvGrpSpPr>
            <p:cNvPr id="507" name="Group"/>
            <p:cNvGrpSpPr/>
            <p:nvPr/>
          </p:nvGrpSpPr>
          <p:grpSpPr>
            <a:xfrm>
              <a:off x="2875839" y="44497"/>
              <a:ext cx="1087730" cy="909969"/>
              <a:chOff x="-1" y="0"/>
              <a:chExt cx="1087729" cy="909968"/>
            </a:xfrm>
          </p:grpSpPr>
          <p:sp>
            <p:nvSpPr>
              <p:cNvPr id="505" name="Rounded Rectangle"/>
              <p:cNvSpPr/>
              <p:nvPr/>
            </p:nvSpPr>
            <p:spPr>
              <a:xfrm>
                <a:off x="70659" y="-1"/>
                <a:ext cx="1017070" cy="909969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06" name="unless"/>
              <p:cNvSpPr txBox="1"/>
              <p:nvPr/>
            </p:nvSpPr>
            <p:spPr>
              <a:xfrm>
                <a:off x="-2" y="224438"/>
                <a:ext cx="1056743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unless</a:t>
                </a:r>
              </a:p>
            </p:txBody>
          </p:sp>
        </p:grpSp>
        <p:grpSp>
          <p:nvGrpSpPr>
            <p:cNvPr id="510" name="Group"/>
            <p:cNvGrpSpPr/>
            <p:nvPr/>
          </p:nvGrpSpPr>
          <p:grpSpPr>
            <a:xfrm>
              <a:off x="4499407" y="44497"/>
              <a:ext cx="1017077" cy="909969"/>
              <a:chOff x="0" y="0"/>
              <a:chExt cx="1017076" cy="909968"/>
            </a:xfrm>
          </p:grpSpPr>
          <p:sp>
            <p:nvSpPr>
              <p:cNvPr id="508" name="Rounded Rectangle"/>
              <p:cNvSpPr/>
              <p:nvPr/>
            </p:nvSpPr>
            <p:spPr>
              <a:xfrm>
                <a:off x="-1" y="-1"/>
                <a:ext cx="1017077" cy="909969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09" name="until"/>
              <p:cNvSpPr txBox="1"/>
              <p:nvPr/>
            </p:nvSpPr>
            <p:spPr>
              <a:xfrm>
                <a:off x="87544" y="224438"/>
                <a:ext cx="740360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until</a:t>
                </a:r>
              </a:p>
            </p:txBody>
          </p:sp>
        </p:grpSp>
        <p:sp>
          <p:nvSpPr>
            <p:cNvPr id="511" name="UU"/>
            <p:cNvSpPr txBox="1"/>
            <p:nvPr/>
          </p:nvSpPr>
          <p:spPr>
            <a:xfrm>
              <a:off x="-1" y="-2"/>
              <a:ext cx="566014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UU</a:t>
              </a:r>
            </a:p>
          </p:txBody>
        </p:sp>
      </p:grpSp>
      <p:grpSp>
        <p:nvGrpSpPr>
          <p:cNvPr id="520" name="Group"/>
          <p:cNvGrpSpPr/>
          <p:nvPr/>
        </p:nvGrpSpPr>
        <p:grpSpPr>
          <a:xfrm>
            <a:off x="1798355" y="5152404"/>
            <a:ext cx="5669043" cy="909982"/>
            <a:chOff x="0" y="-2"/>
            <a:chExt cx="5669042" cy="909981"/>
          </a:xfrm>
        </p:grpSpPr>
        <p:grpSp>
          <p:nvGrpSpPr>
            <p:cNvPr id="515" name="Group"/>
            <p:cNvGrpSpPr/>
            <p:nvPr/>
          </p:nvGrpSpPr>
          <p:grpSpPr>
            <a:xfrm>
              <a:off x="2882776" y="-3"/>
              <a:ext cx="1051257" cy="909983"/>
              <a:chOff x="-1" y="-1"/>
              <a:chExt cx="1051255" cy="909981"/>
            </a:xfrm>
          </p:grpSpPr>
          <p:sp>
            <p:nvSpPr>
              <p:cNvPr id="513" name="Rounded Rectangle"/>
              <p:cNvSpPr/>
              <p:nvPr/>
            </p:nvSpPr>
            <p:spPr>
              <a:xfrm>
                <a:off x="17112" y="-2"/>
                <a:ext cx="1017075" cy="909983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14" name="before"/>
              <p:cNvSpPr txBox="1"/>
              <p:nvPr/>
            </p:nvSpPr>
            <p:spPr>
              <a:xfrm>
                <a:off x="-2" y="224439"/>
                <a:ext cx="1051257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before</a:t>
                </a:r>
              </a:p>
            </p:txBody>
          </p:sp>
        </p:grpSp>
        <p:grpSp>
          <p:nvGrpSpPr>
            <p:cNvPr id="518" name="Group"/>
            <p:cNvGrpSpPr/>
            <p:nvPr/>
          </p:nvGrpSpPr>
          <p:grpSpPr>
            <a:xfrm>
              <a:off x="4324264" y="-3"/>
              <a:ext cx="1344778" cy="909983"/>
              <a:chOff x="-1" y="-1"/>
              <a:chExt cx="1344777" cy="909981"/>
            </a:xfrm>
          </p:grpSpPr>
          <p:sp>
            <p:nvSpPr>
              <p:cNvPr id="516" name="Rounded Rectangle"/>
              <p:cNvSpPr/>
              <p:nvPr/>
            </p:nvSpPr>
            <p:spPr>
              <a:xfrm>
                <a:off x="163876" y="-2"/>
                <a:ext cx="1017073" cy="909983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17" name="because"/>
              <p:cNvSpPr txBox="1"/>
              <p:nvPr/>
            </p:nvSpPr>
            <p:spPr>
              <a:xfrm>
                <a:off x="-2" y="224439"/>
                <a:ext cx="1344779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because</a:t>
                </a:r>
              </a:p>
            </p:txBody>
          </p:sp>
        </p:grpSp>
        <p:sp>
          <p:nvSpPr>
            <p:cNvPr id="519" name="BB"/>
            <p:cNvSpPr txBox="1"/>
            <p:nvPr/>
          </p:nvSpPr>
          <p:spPr>
            <a:xfrm>
              <a:off x="-1" y="224453"/>
              <a:ext cx="543459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BB</a:t>
              </a:r>
            </a:p>
          </p:txBody>
        </p:sp>
      </p:grpSp>
      <p:grpSp>
        <p:nvGrpSpPr>
          <p:cNvPr id="525" name="Group"/>
          <p:cNvGrpSpPr/>
          <p:nvPr/>
        </p:nvGrpSpPr>
        <p:grpSpPr>
          <a:xfrm>
            <a:off x="1967977" y="6405238"/>
            <a:ext cx="5335587" cy="909978"/>
            <a:chOff x="0" y="-2"/>
            <a:chExt cx="5335585" cy="909977"/>
          </a:xfrm>
        </p:grpSpPr>
        <p:grpSp>
          <p:nvGrpSpPr>
            <p:cNvPr id="523" name="Group"/>
            <p:cNvGrpSpPr/>
            <p:nvPr/>
          </p:nvGrpSpPr>
          <p:grpSpPr>
            <a:xfrm>
              <a:off x="4318503" y="-3"/>
              <a:ext cx="1017082" cy="909979"/>
              <a:chOff x="-1" y="0"/>
              <a:chExt cx="1017080" cy="909977"/>
            </a:xfrm>
          </p:grpSpPr>
          <p:sp>
            <p:nvSpPr>
              <p:cNvPr id="521" name="Rounded Rectangle"/>
              <p:cNvSpPr/>
              <p:nvPr/>
            </p:nvSpPr>
            <p:spPr>
              <a:xfrm>
                <a:off x="-2" y="-1"/>
                <a:ext cx="1017082" cy="909978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22" name="if"/>
              <p:cNvSpPr txBox="1"/>
              <p:nvPr/>
            </p:nvSpPr>
            <p:spPr>
              <a:xfrm>
                <a:off x="361309" y="224438"/>
                <a:ext cx="294438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if</a:t>
                </a:r>
              </a:p>
            </p:txBody>
          </p:sp>
        </p:grpSp>
        <p:sp>
          <p:nvSpPr>
            <p:cNvPr id="524" name="I"/>
            <p:cNvSpPr txBox="1"/>
            <p:nvPr/>
          </p:nvSpPr>
          <p:spPr>
            <a:xfrm>
              <a:off x="-1" y="337220"/>
              <a:ext cx="204217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I</a:t>
              </a:r>
            </a:p>
          </p:txBody>
        </p:sp>
      </p:grpSp>
      <p:grpSp>
        <p:nvGrpSpPr>
          <p:cNvPr id="530" name="Group"/>
          <p:cNvGrpSpPr/>
          <p:nvPr/>
        </p:nvGrpSpPr>
        <p:grpSpPr>
          <a:xfrm>
            <a:off x="1914030" y="7649838"/>
            <a:ext cx="5389531" cy="909974"/>
            <a:chOff x="0" y="-1"/>
            <a:chExt cx="5389530" cy="909973"/>
          </a:xfrm>
        </p:grpSpPr>
        <p:grpSp>
          <p:nvGrpSpPr>
            <p:cNvPr id="528" name="Group"/>
            <p:cNvGrpSpPr/>
            <p:nvPr/>
          </p:nvGrpSpPr>
          <p:grpSpPr>
            <a:xfrm>
              <a:off x="4372455" y="-2"/>
              <a:ext cx="1017075" cy="909974"/>
              <a:chOff x="0" y="0"/>
              <a:chExt cx="1017073" cy="909973"/>
            </a:xfrm>
          </p:grpSpPr>
          <p:sp>
            <p:nvSpPr>
              <p:cNvPr id="526" name="Rounded Rectangle"/>
              <p:cNvSpPr/>
              <p:nvPr/>
            </p:nvSpPr>
            <p:spPr>
              <a:xfrm>
                <a:off x="-1" y="-1"/>
                <a:ext cx="1017074" cy="909974"/>
              </a:xfrm>
              <a:prstGeom prst="roundRect">
                <a:avLst>
                  <a:gd name="adj" fmla="val 16766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27" name="since"/>
              <p:cNvSpPr txBox="1"/>
              <p:nvPr/>
            </p:nvSpPr>
            <p:spPr>
              <a:xfrm>
                <a:off x="64887" y="224439"/>
                <a:ext cx="887273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since</a:t>
                </a:r>
              </a:p>
            </p:txBody>
          </p:sp>
        </p:grpSp>
        <p:sp>
          <p:nvSpPr>
            <p:cNvPr id="529" name="S"/>
            <p:cNvSpPr txBox="1"/>
            <p:nvPr/>
          </p:nvSpPr>
          <p:spPr>
            <a:xfrm>
              <a:off x="-1" y="224449"/>
              <a:ext cx="312116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4" grpId="1"/>
      <p:bldP build="whole" bldLvl="1" animBg="1" rev="0" advAuto="0" spid="512" grpId="2"/>
      <p:bldP build="whole" bldLvl="1" animBg="1" rev="0" advAuto="0" spid="530" grpId="5"/>
      <p:bldP build="whole" bldLvl="1" animBg="1" rev="0" advAuto="0" spid="525" grpId="4"/>
      <p:bldP build="whole" bldLvl="1" animBg="1" rev="0" advAuto="0" spid="520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as"/>
          <p:cNvSpPr txBox="1"/>
          <p:nvPr/>
        </p:nvSpPr>
        <p:spPr>
          <a:xfrm>
            <a:off x="1236191" y="881012"/>
            <a:ext cx="67665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as</a:t>
            </a:r>
          </a:p>
        </p:txBody>
      </p:sp>
      <p:sp>
        <p:nvSpPr>
          <p:cNvPr id="533" name="after"/>
          <p:cNvSpPr txBox="1"/>
          <p:nvPr/>
        </p:nvSpPr>
        <p:spPr>
          <a:xfrm>
            <a:off x="5161967" y="748275"/>
            <a:ext cx="137000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After</a:t>
            </a:r>
          </a:p>
        </p:txBody>
      </p:sp>
      <p:sp>
        <p:nvSpPr>
          <p:cNvPr id="534" name="although"/>
          <p:cNvSpPr txBox="1"/>
          <p:nvPr/>
        </p:nvSpPr>
        <p:spPr>
          <a:xfrm>
            <a:off x="10027704" y="849929"/>
            <a:ext cx="197545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Although</a:t>
            </a:r>
          </a:p>
        </p:txBody>
      </p:sp>
      <p:sp>
        <p:nvSpPr>
          <p:cNvPr id="535" name="when"/>
          <p:cNvSpPr txBox="1"/>
          <p:nvPr/>
        </p:nvSpPr>
        <p:spPr>
          <a:xfrm>
            <a:off x="3164382" y="1014979"/>
            <a:ext cx="145218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When</a:t>
            </a:r>
          </a:p>
        </p:txBody>
      </p:sp>
      <p:sp>
        <p:nvSpPr>
          <p:cNvPr id="536" name="while"/>
          <p:cNvSpPr txBox="1"/>
          <p:nvPr/>
        </p:nvSpPr>
        <p:spPr>
          <a:xfrm>
            <a:off x="7826657" y="900679"/>
            <a:ext cx="141426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While</a:t>
            </a:r>
          </a:p>
        </p:txBody>
      </p:sp>
      <p:sp>
        <p:nvSpPr>
          <p:cNvPr id="537" name="unless"/>
          <p:cNvSpPr txBox="1"/>
          <p:nvPr/>
        </p:nvSpPr>
        <p:spPr>
          <a:xfrm>
            <a:off x="884424" y="4420530"/>
            <a:ext cx="159637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unless</a:t>
            </a:r>
          </a:p>
        </p:txBody>
      </p:sp>
      <p:sp>
        <p:nvSpPr>
          <p:cNvPr id="538" name="until"/>
          <p:cNvSpPr txBox="1"/>
          <p:nvPr/>
        </p:nvSpPr>
        <p:spPr>
          <a:xfrm>
            <a:off x="10520659" y="5929060"/>
            <a:ext cx="11961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until</a:t>
            </a:r>
          </a:p>
        </p:txBody>
      </p:sp>
      <p:sp>
        <p:nvSpPr>
          <p:cNvPr id="539" name="before"/>
          <p:cNvSpPr txBox="1"/>
          <p:nvPr/>
        </p:nvSpPr>
        <p:spPr>
          <a:xfrm>
            <a:off x="5119947" y="3754189"/>
            <a:ext cx="16983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Before</a:t>
            </a:r>
          </a:p>
        </p:txBody>
      </p:sp>
      <p:sp>
        <p:nvSpPr>
          <p:cNvPr id="540" name="because"/>
          <p:cNvSpPr txBox="1"/>
          <p:nvPr/>
        </p:nvSpPr>
        <p:spPr>
          <a:xfrm>
            <a:off x="7481854" y="5929060"/>
            <a:ext cx="210387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because</a:t>
            </a:r>
          </a:p>
        </p:txBody>
      </p:sp>
      <p:sp>
        <p:nvSpPr>
          <p:cNvPr id="541" name="if"/>
          <p:cNvSpPr txBox="1"/>
          <p:nvPr/>
        </p:nvSpPr>
        <p:spPr>
          <a:xfrm>
            <a:off x="1181246" y="6423671"/>
            <a:ext cx="46064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if</a:t>
            </a:r>
          </a:p>
        </p:txBody>
      </p:sp>
      <p:sp>
        <p:nvSpPr>
          <p:cNvPr id="542" name="since"/>
          <p:cNvSpPr txBox="1"/>
          <p:nvPr/>
        </p:nvSpPr>
        <p:spPr>
          <a:xfrm>
            <a:off x="3227713" y="6204403"/>
            <a:ext cx="132552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since</a:t>
            </a:r>
          </a:p>
        </p:txBody>
      </p:sp>
      <p:sp>
        <p:nvSpPr>
          <p:cNvPr id="543" name="as"/>
          <p:cNvSpPr txBox="1"/>
          <p:nvPr/>
        </p:nvSpPr>
        <p:spPr>
          <a:xfrm>
            <a:off x="1344284" y="2565686"/>
            <a:ext cx="67665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As</a:t>
            </a:r>
          </a:p>
        </p:txBody>
      </p:sp>
      <p:sp>
        <p:nvSpPr>
          <p:cNvPr id="544" name="after"/>
          <p:cNvSpPr txBox="1"/>
          <p:nvPr/>
        </p:nvSpPr>
        <p:spPr>
          <a:xfrm>
            <a:off x="7933696" y="3754189"/>
            <a:ext cx="137000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after</a:t>
            </a:r>
          </a:p>
        </p:txBody>
      </p:sp>
      <p:sp>
        <p:nvSpPr>
          <p:cNvPr id="545" name="although"/>
          <p:cNvSpPr txBox="1"/>
          <p:nvPr/>
        </p:nvSpPr>
        <p:spPr>
          <a:xfrm>
            <a:off x="9924229" y="2565686"/>
            <a:ext cx="197545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although</a:t>
            </a:r>
          </a:p>
        </p:txBody>
      </p:sp>
      <p:sp>
        <p:nvSpPr>
          <p:cNvPr id="546" name="when"/>
          <p:cNvSpPr txBox="1"/>
          <p:nvPr/>
        </p:nvSpPr>
        <p:spPr>
          <a:xfrm>
            <a:off x="2996425" y="3938747"/>
            <a:ext cx="145218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when</a:t>
            </a:r>
          </a:p>
        </p:txBody>
      </p:sp>
      <p:sp>
        <p:nvSpPr>
          <p:cNvPr id="547" name="while"/>
          <p:cNvSpPr txBox="1"/>
          <p:nvPr/>
        </p:nvSpPr>
        <p:spPr>
          <a:xfrm>
            <a:off x="10493657" y="4139174"/>
            <a:ext cx="14142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while</a:t>
            </a:r>
          </a:p>
        </p:txBody>
      </p:sp>
      <p:sp>
        <p:nvSpPr>
          <p:cNvPr id="548" name="unless"/>
          <p:cNvSpPr txBox="1"/>
          <p:nvPr/>
        </p:nvSpPr>
        <p:spPr>
          <a:xfrm>
            <a:off x="640135" y="8426811"/>
            <a:ext cx="15963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Unless</a:t>
            </a:r>
          </a:p>
        </p:txBody>
      </p:sp>
      <p:sp>
        <p:nvSpPr>
          <p:cNvPr id="549" name="until"/>
          <p:cNvSpPr txBox="1"/>
          <p:nvPr/>
        </p:nvSpPr>
        <p:spPr>
          <a:xfrm>
            <a:off x="10520659" y="8183019"/>
            <a:ext cx="11961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Until</a:t>
            </a:r>
          </a:p>
        </p:txBody>
      </p:sp>
      <p:sp>
        <p:nvSpPr>
          <p:cNvPr id="550" name="before"/>
          <p:cNvSpPr txBox="1"/>
          <p:nvPr/>
        </p:nvSpPr>
        <p:spPr>
          <a:xfrm>
            <a:off x="5119947" y="5718893"/>
            <a:ext cx="16983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before</a:t>
            </a:r>
          </a:p>
        </p:txBody>
      </p:sp>
      <p:sp>
        <p:nvSpPr>
          <p:cNvPr id="551" name="because"/>
          <p:cNvSpPr txBox="1"/>
          <p:nvPr/>
        </p:nvSpPr>
        <p:spPr>
          <a:xfrm>
            <a:off x="7604062" y="8183019"/>
            <a:ext cx="210387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Because</a:t>
            </a:r>
          </a:p>
        </p:txBody>
      </p:sp>
      <p:sp>
        <p:nvSpPr>
          <p:cNvPr id="552" name="if"/>
          <p:cNvSpPr txBox="1"/>
          <p:nvPr/>
        </p:nvSpPr>
        <p:spPr>
          <a:xfrm>
            <a:off x="3587812" y="8183019"/>
            <a:ext cx="46064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If</a:t>
            </a:r>
          </a:p>
        </p:txBody>
      </p:sp>
      <p:sp>
        <p:nvSpPr>
          <p:cNvPr id="553" name="since"/>
          <p:cNvSpPr txBox="1"/>
          <p:nvPr/>
        </p:nvSpPr>
        <p:spPr>
          <a:xfrm>
            <a:off x="5455756" y="8183019"/>
            <a:ext cx="132552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Since</a:t>
            </a:r>
          </a:p>
        </p:txBody>
      </p:sp>
      <p:sp>
        <p:nvSpPr>
          <p:cNvPr id="554" name="Rounded Rectangle"/>
          <p:cNvSpPr/>
          <p:nvPr/>
        </p:nvSpPr>
        <p:spPr>
          <a:xfrm>
            <a:off x="5334141" y="343808"/>
            <a:ext cx="1270009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55" name="Rounded Rectangle"/>
          <p:cNvSpPr/>
          <p:nvPr/>
        </p:nvSpPr>
        <p:spPr>
          <a:xfrm>
            <a:off x="1047606" y="2203741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56" name="Rounded Rectangle"/>
          <p:cNvSpPr/>
          <p:nvPr/>
        </p:nvSpPr>
        <p:spPr>
          <a:xfrm>
            <a:off x="1047606" y="476541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57" name="Rounded Rectangle"/>
          <p:cNvSpPr/>
          <p:nvPr/>
        </p:nvSpPr>
        <p:spPr>
          <a:xfrm>
            <a:off x="7936776" y="5524589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58" name="Rounded Rectangle"/>
          <p:cNvSpPr/>
          <p:nvPr/>
        </p:nvSpPr>
        <p:spPr>
          <a:xfrm>
            <a:off x="10512000" y="7778550"/>
            <a:ext cx="1270010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59" name="Rounded Rectangle"/>
          <p:cNvSpPr/>
          <p:nvPr/>
        </p:nvSpPr>
        <p:spPr>
          <a:xfrm>
            <a:off x="10483715" y="5616800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0" name="Rounded Rectangle"/>
          <p:cNvSpPr/>
          <p:nvPr/>
        </p:nvSpPr>
        <p:spPr>
          <a:xfrm>
            <a:off x="10298352" y="2172660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1" name="Rounded Rectangle"/>
          <p:cNvSpPr/>
          <p:nvPr/>
        </p:nvSpPr>
        <p:spPr>
          <a:xfrm>
            <a:off x="8020994" y="3349721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2" name="Rounded Rectangle"/>
          <p:cNvSpPr/>
          <p:nvPr/>
        </p:nvSpPr>
        <p:spPr>
          <a:xfrm>
            <a:off x="3087513" y="3534276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3" name="Rounded Rectangle"/>
          <p:cNvSpPr/>
          <p:nvPr/>
        </p:nvSpPr>
        <p:spPr>
          <a:xfrm>
            <a:off x="5325147" y="3349721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4" name="Rounded Rectangle"/>
          <p:cNvSpPr/>
          <p:nvPr/>
        </p:nvSpPr>
        <p:spPr>
          <a:xfrm>
            <a:off x="10298352" y="496207"/>
            <a:ext cx="1270004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5" name="Rounded Rectangle"/>
          <p:cNvSpPr/>
          <p:nvPr/>
        </p:nvSpPr>
        <p:spPr>
          <a:xfrm>
            <a:off x="7898786" y="610507"/>
            <a:ext cx="1270009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6" name="Rounded Rectangle"/>
          <p:cNvSpPr/>
          <p:nvPr/>
        </p:nvSpPr>
        <p:spPr>
          <a:xfrm>
            <a:off x="3183132" y="610507"/>
            <a:ext cx="1270009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7" name="Rounded Rectangle"/>
          <p:cNvSpPr/>
          <p:nvPr/>
        </p:nvSpPr>
        <p:spPr>
          <a:xfrm>
            <a:off x="5334141" y="5337052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8" name="Rounded Rectangle"/>
          <p:cNvSpPr/>
          <p:nvPr/>
        </p:nvSpPr>
        <p:spPr>
          <a:xfrm>
            <a:off x="1047606" y="4106638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69" name="Rounded Rectangle"/>
          <p:cNvSpPr/>
          <p:nvPr/>
        </p:nvSpPr>
        <p:spPr>
          <a:xfrm>
            <a:off x="776568" y="6025798"/>
            <a:ext cx="1270001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70" name="Rounded Rectangle"/>
          <p:cNvSpPr/>
          <p:nvPr/>
        </p:nvSpPr>
        <p:spPr>
          <a:xfrm>
            <a:off x="803320" y="8040041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71" name="Rounded Rectangle"/>
          <p:cNvSpPr/>
          <p:nvPr/>
        </p:nvSpPr>
        <p:spPr>
          <a:xfrm>
            <a:off x="3174893" y="5799933"/>
            <a:ext cx="1270010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72" name="Rounded Rectangle"/>
          <p:cNvSpPr/>
          <p:nvPr/>
        </p:nvSpPr>
        <p:spPr>
          <a:xfrm>
            <a:off x="5562944" y="7778550"/>
            <a:ext cx="1270009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73" name="Rounded Rectangle"/>
          <p:cNvSpPr/>
          <p:nvPr/>
        </p:nvSpPr>
        <p:spPr>
          <a:xfrm>
            <a:off x="3183132" y="7778550"/>
            <a:ext cx="1270009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74" name="Rounded Rectangle"/>
          <p:cNvSpPr/>
          <p:nvPr/>
        </p:nvSpPr>
        <p:spPr>
          <a:xfrm>
            <a:off x="10512000" y="3826231"/>
            <a:ext cx="1270010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75" name="Rounded Rectangle"/>
          <p:cNvSpPr/>
          <p:nvPr/>
        </p:nvSpPr>
        <p:spPr>
          <a:xfrm>
            <a:off x="7936776" y="7778550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76" name="Subordinating Conjunctions"/>
          <p:cNvSpPr txBox="1"/>
          <p:nvPr/>
        </p:nvSpPr>
        <p:spPr>
          <a:xfrm>
            <a:off x="3669129" y="2200560"/>
            <a:ext cx="6199937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>
                <a:solidFill>
                  <a:srgbClr val="4BBD28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Print on Green Paper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as"/>
          <p:cNvSpPr txBox="1"/>
          <p:nvPr/>
        </p:nvSpPr>
        <p:spPr>
          <a:xfrm>
            <a:off x="1236191" y="577224"/>
            <a:ext cx="676657" cy="1068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64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,</a:t>
            </a:r>
          </a:p>
        </p:txBody>
      </p:sp>
      <p:sp>
        <p:nvSpPr>
          <p:cNvPr id="579" name="Rounded Rectangle"/>
          <p:cNvSpPr/>
          <p:nvPr/>
        </p:nvSpPr>
        <p:spPr>
          <a:xfrm>
            <a:off x="5334141" y="343808"/>
            <a:ext cx="1270009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0" name="Rounded Rectangle"/>
          <p:cNvSpPr/>
          <p:nvPr/>
        </p:nvSpPr>
        <p:spPr>
          <a:xfrm>
            <a:off x="1047606" y="2203741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1" name="Rounded Rectangle"/>
          <p:cNvSpPr/>
          <p:nvPr/>
        </p:nvSpPr>
        <p:spPr>
          <a:xfrm>
            <a:off x="1047606" y="476541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2" name="Rounded Rectangle"/>
          <p:cNvSpPr/>
          <p:nvPr/>
        </p:nvSpPr>
        <p:spPr>
          <a:xfrm>
            <a:off x="7936776" y="5524591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3" name="Rounded Rectangle"/>
          <p:cNvSpPr/>
          <p:nvPr/>
        </p:nvSpPr>
        <p:spPr>
          <a:xfrm>
            <a:off x="10512000" y="7778550"/>
            <a:ext cx="1270010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4" name="Rounded Rectangle"/>
          <p:cNvSpPr/>
          <p:nvPr/>
        </p:nvSpPr>
        <p:spPr>
          <a:xfrm>
            <a:off x="10483715" y="5616800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5" name="Rounded Rectangle"/>
          <p:cNvSpPr/>
          <p:nvPr/>
        </p:nvSpPr>
        <p:spPr>
          <a:xfrm>
            <a:off x="10298352" y="2172660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6" name="Rounded Rectangle"/>
          <p:cNvSpPr/>
          <p:nvPr/>
        </p:nvSpPr>
        <p:spPr>
          <a:xfrm>
            <a:off x="8020997" y="3349721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7" name="Rounded Rectangle"/>
          <p:cNvSpPr/>
          <p:nvPr/>
        </p:nvSpPr>
        <p:spPr>
          <a:xfrm>
            <a:off x="3087513" y="3534276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8" name="Rounded Rectangle"/>
          <p:cNvSpPr/>
          <p:nvPr/>
        </p:nvSpPr>
        <p:spPr>
          <a:xfrm>
            <a:off x="5325147" y="3349721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89" name="Rounded Rectangle"/>
          <p:cNvSpPr/>
          <p:nvPr/>
        </p:nvSpPr>
        <p:spPr>
          <a:xfrm>
            <a:off x="10298352" y="496207"/>
            <a:ext cx="1270004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0" name="Rounded Rectangle"/>
          <p:cNvSpPr/>
          <p:nvPr/>
        </p:nvSpPr>
        <p:spPr>
          <a:xfrm>
            <a:off x="7898786" y="610507"/>
            <a:ext cx="1270009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1" name="Rounded Rectangle"/>
          <p:cNvSpPr/>
          <p:nvPr/>
        </p:nvSpPr>
        <p:spPr>
          <a:xfrm>
            <a:off x="3183133" y="610507"/>
            <a:ext cx="1270001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2" name="Rounded Rectangle"/>
          <p:cNvSpPr/>
          <p:nvPr/>
        </p:nvSpPr>
        <p:spPr>
          <a:xfrm>
            <a:off x="5334141" y="5337054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3" name="Rounded Rectangle"/>
          <p:cNvSpPr/>
          <p:nvPr/>
        </p:nvSpPr>
        <p:spPr>
          <a:xfrm>
            <a:off x="1047606" y="4106638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4" name="Rounded Rectangle"/>
          <p:cNvSpPr/>
          <p:nvPr/>
        </p:nvSpPr>
        <p:spPr>
          <a:xfrm>
            <a:off x="776568" y="6025800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5" name="Rounded Rectangle"/>
          <p:cNvSpPr/>
          <p:nvPr/>
        </p:nvSpPr>
        <p:spPr>
          <a:xfrm>
            <a:off x="803320" y="8040041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6" name="Rounded Rectangle"/>
          <p:cNvSpPr/>
          <p:nvPr/>
        </p:nvSpPr>
        <p:spPr>
          <a:xfrm>
            <a:off x="3174893" y="5799933"/>
            <a:ext cx="1270010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7" name="Rounded Rectangle"/>
          <p:cNvSpPr/>
          <p:nvPr/>
        </p:nvSpPr>
        <p:spPr>
          <a:xfrm>
            <a:off x="5562944" y="7778550"/>
            <a:ext cx="1270009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8" name="Rounded Rectangle"/>
          <p:cNvSpPr/>
          <p:nvPr/>
        </p:nvSpPr>
        <p:spPr>
          <a:xfrm>
            <a:off x="3183133" y="7778550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599" name="Rounded Rectangle"/>
          <p:cNvSpPr/>
          <p:nvPr/>
        </p:nvSpPr>
        <p:spPr>
          <a:xfrm>
            <a:off x="10512000" y="3826231"/>
            <a:ext cx="1270010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00" name="Rounded Rectangle"/>
          <p:cNvSpPr/>
          <p:nvPr/>
        </p:nvSpPr>
        <p:spPr>
          <a:xfrm>
            <a:off x="7936776" y="7778550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01" name="Subordinating Conjunctions"/>
          <p:cNvSpPr txBox="1"/>
          <p:nvPr/>
        </p:nvSpPr>
        <p:spPr>
          <a:xfrm>
            <a:off x="3906568" y="2200560"/>
            <a:ext cx="5725059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>
                <a:solidFill>
                  <a:srgbClr val="BD50A4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Print on Pink Paper</a:t>
            </a:r>
          </a:p>
        </p:txBody>
      </p:sp>
      <p:sp>
        <p:nvSpPr>
          <p:cNvPr id="602" name="and"/>
          <p:cNvSpPr txBox="1"/>
          <p:nvPr/>
        </p:nvSpPr>
        <p:spPr>
          <a:xfrm>
            <a:off x="1111564" y="707323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03" name="and"/>
          <p:cNvSpPr txBox="1"/>
          <p:nvPr/>
        </p:nvSpPr>
        <p:spPr>
          <a:xfrm>
            <a:off x="3151469" y="3686219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04" name="and"/>
          <p:cNvSpPr txBox="1"/>
          <p:nvPr/>
        </p:nvSpPr>
        <p:spPr>
          <a:xfrm>
            <a:off x="840523" y="6185401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05" name="and"/>
          <p:cNvSpPr txBox="1"/>
          <p:nvPr/>
        </p:nvSpPr>
        <p:spPr>
          <a:xfrm>
            <a:off x="1160178" y="4337422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06" name="and"/>
          <p:cNvSpPr txBox="1"/>
          <p:nvPr/>
        </p:nvSpPr>
        <p:spPr>
          <a:xfrm>
            <a:off x="10362309" y="707323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07" name="and"/>
          <p:cNvSpPr txBox="1"/>
          <p:nvPr/>
        </p:nvSpPr>
        <p:spPr>
          <a:xfrm>
            <a:off x="1160178" y="2403437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08" name="and"/>
          <p:cNvSpPr txBox="1"/>
          <p:nvPr/>
        </p:nvSpPr>
        <p:spPr>
          <a:xfrm>
            <a:off x="3310590" y="726987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09" name="and"/>
          <p:cNvSpPr txBox="1"/>
          <p:nvPr/>
        </p:nvSpPr>
        <p:spPr>
          <a:xfrm>
            <a:off x="5382614" y="574587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10" name="and"/>
          <p:cNvSpPr txBox="1"/>
          <p:nvPr/>
        </p:nvSpPr>
        <p:spPr>
          <a:xfrm>
            <a:off x="7962741" y="726987"/>
            <a:ext cx="1142086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and</a:t>
            </a:r>
          </a:p>
        </p:txBody>
      </p:sp>
      <p:sp>
        <p:nvSpPr>
          <p:cNvPr id="611" name="but"/>
          <p:cNvSpPr txBox="1"/>
          <p:nvPr/>
        </p:nvSpPr>
        <p:spPr>
          <a:xfrm>
            <a:off x="3257901" y="6030719"/>
            <a:ext cx="100675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612" name="but"/>
          <p:cNvSpPr txBox="1"/>
          <p:nvPr/>
        </p:nvSpPr>
        <p:spPr>
          <a:xfrm>
            <a:off x="5465762" y="3580505"/>
            <a:ext cx="100675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613" name="but"/>
          <p:cNvSpPr txBox="1"/>
          <p:nvPr/>
        </p:nvSpPr>
        <p:spPr>
          <a:xfrm>
            <a:off x="8152620" y="3601177"/>
            <a:ext cx="100675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614" name="but"/>
          <p:cNvSpPr txBox="1"/>
          <p:nvPr/>
        </p:nvSpPr>
        <p:spPr>
          <a:xfrm>
            <a:off x="5456771" y="5567838"/>
            <a:ext cx="100675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615" name="but"/>
          <p:cNvSpPr txBox="1"/>
          <p:nvPr/>
        </p:nvSpPr>
        <p:spPr>
          <a:xfrm>
            <a:off x="8040550" y="5755375"/>
            <a:ext cx="100675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616" name="but"/>
          <p:cNvSpPr txBox="1"/>
          <p:nvPr/>
        </p:nvSpPr>
        <p:spPr>
          <a:xfrm>
            <a:off x="10429974" y="2391997"/>
            <a:ext cx="100675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617" name="but"/>
          <p:cNvSpPr txBox="1"/>
          <p:nvPr/>
        </p:nvSpPr>
        <p:spPr>
          <a:xfrm>
            <a:off x="10615337" y="4057015"/>
            <a:ext cx="100675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618" name="so"/>
          <p:cNvSpPr txBox="1"/>
          <p:nvPr/>
        </p:nvSpPr>
        <p:spPr>
          <a:xfrm>
            <a:off x="10674539" y="5847584"/>
            <a:ext cx="76901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so</a:t>
            </a:r>
          </a:p>
        </p:txBody>
      </p:sp>
      <p:sp>
        <p:nvSpPr>
          <p:cNvPr id="619" name="so"/>
          <p:cNvSpPr txBox="1"/>
          <p:nvPr/>
        </p:nvSpPr>
        <p:spPr>
          <a:xfrm>
            <a:off x="3480815" y="8009334"/>
            <a:ext cx="76901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so</a:t>
            </a:r>
          </a:p>
        </p:txBody>
      </p:sp>
      <p:sp>
        <p:nvSpPr>
          <p:cNvPr id="620" name="so"/>
          <p:cNvSpPr txBox="1"/>
          <p:nvPr/>
        </p:nvSpPr>
        <p:spPr>
          <a:xfrm>
            <a:off x="5776707" y="8009334"/>
            <a:ext cx="76901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so</a:t>
            </a:r>
          </a:p>
        </p:txBody>
      </p:sp>
      <p:sp>
        <p:nvSpPr>
          <p:cNvPr id="621" name="so"/>
          <p:cNvSpPr txBox="1"/>
          <p:nvPr/>
        </p:nvSpPr>
        <p:spPr>
          <a:xfrm>
            <a:off x="8149280" y="8009334"/>
            <a:ext cx="76901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so</a:t>
            </a:r>
          </a:p>
        </p:txBody>
      </p:sp>
      <p:sp>
        <p:nvSpPr>
          <p:cNvPr id="622" name="so"/>
          <p:cNvSpPr txBox="1"/>
          <p:nvPr/>
        </p:nvSpPr>
        <p:spPr>
          <a:xfrm>
            <a:off x="10734209" y="8009334"/>
            <a:ext cx="76901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so</a:t>
            </a:r>
          </a:p>
        </p:txBody>
      </p:sp>
      <p:sp>
        <p:nvSpPr>
          <p:cNvPr id="623" name="so"/>
          <p:cNvSpPr txBox="1"/>
          <p:nvPr/>
        </p:nvSpPr>
        <p:spPr>
          <a:xfrm>
            <a:off x="1027059" y="8175744"/>
            <a:ext cx="76901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Rounded Rectangle"/>
          <p:cNvSpPr/>
          <p:nvPr/>
        </p:nvSpPr>
        <p:spPr>
          <a:xfrm>
            <a:off x="5334141" y="343808"/>
            <a:ext cx="1270009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26" name="Rounded Rectangle"/>
          <p:cNvSpPr/>
          <p:nvPr/>
        </p:nvSpPr>
        <p:spPr>
          <a:xfrm>
            <a:off x="1047606" y="2203741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27" name="Rounded Rectangle"/>
          <p:cNvSpPr/>
          <p:nvPr/>
        </p:nvSpPr>
        <p:spPr>
          <a:xfrm>
            <a:off x="1047606" y="476541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28" name="Rounded Rectangle"/>
          <p:cNvSpPr/>
          <p:nvPr/>
        </p:nvSpPr>
        <p:spPr>
          <a:xfrm>
            <a:off x="7936776" y="5524591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29" name="Rounded Rectangle"/>
          <p:cNvSpPr/>
          <p:nvPr/>
        </p:nvSpPr>
        <p:spPr>
          <a:xfrm>
            <a:off x="10512000" y="7778550"/>
            <a:ext cx="1270010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0" name="Rounded Rectangle"/>
          <p:cNvSpPr/>
          <p:nvPr/>
        </p:nvSpPr>
        <p:spPr>
          <a:xfrm>
            <a:off x="10483715" y="5616800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1" name="Rounded Rectangle"/>
          <p:cNvSpPr/>
          <p:nvPr/>
        </p:nvSpPr>
        <p:spPr>
          <a:xfrm>
            <a:off x="10298352" y="2172660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2" name="Rounded Rectangle"/>
          <p:cNvSpPr/>
          <p:nvPr/>
        </p:nvSpPr>
        <p:spPr>
          <a:xfrm>
            <a:off x="8020997" y="3349721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3" name="Rounded Rectangle"/>
          <p:cNvSpPr/>
          <p:nvPr/>
        </p:nvSpPr>
        <p:spPr>
          <a:xfrm>
            <a:off x="3087513" y="3534276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4" name="Rounded Rectangle"/>
          <p:cNvSpPr/>
          <p:nvPr/>
        </p:nvSpPr>
        <p:spPr>
          <a:xfrm>
            <a:off x="5325147" y="3349721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5" name="Rounded Rectangle"/>
          <p:cNvSpPr/>
          <p:nvPr/>
        </p:nvSpPr>
        <p:spPr>
          <a:xfrm>
            <a:off x="10298352" y="496207"/>
            <a:ext cx="1270004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6" name="Rounded Rectangle"/>
          <p:cNvSpPr/>
          <p:nvPr/>
        </p:nvSpPr>
        <p:spPr>
          <a:xfrm>
            <a:off x="7898786" y="610507"/>
            <a:ext cx="1270009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7" name="Rounded Rectangle"/>
          <p:cNvSpPr/>
          <p:nvPr/>
        </p:nvSpPr>
        <p:spPr>
          <a:xfrm>
            <a:off x="3183133" y="610507"/>
            <a:ext cx="1270001" cy="1270004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8" name="Rounded Rectangle"/>
          <p:cNvSpPr/>
          <p:nvPr/>
        </p:nvSpPr>
        <p:spPr>
          <a:xfrm>
            <a:off x="5334141" y="5337054"/>
            <a:ext cx="1270009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39" name="Rounded Rectangle"/>
          <p:cNvSpPr/>
          <p:nvPr/>
        </p:nvSpPr>
        <p:spPr>
          <a:xfrm>
            <a:off x="1047606" y="4106638"/>
            <a:ext cx="1270004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0" name="Rounded Rectangle"/>
          <p:cNvSpPr/>
          <p:nvPr/>
        </p:nvSpPr>
        <p:spPr>
          <a:xfrm>
            <a:off x="776568" y="6025800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1" name="Rounded Rectangle"/>
          <p:cNvSpPr/>
          <p:nvPr/>
        </p:nvSpPr>
        <p:spPr>
          <a:xfrm>
            <a:off x="803320" y="8040041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2" name="Rounded Rectangle"/>
          <p:cNvSpPr/>
          <p:nvPr/>
        </p:nvSpPr>
        <p:spPr>
          <a:xfrm>
            <a:off x="3174893" y="5799933"/>
            <a:ext cx="1270010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3" name="Rounded Rectangle"/>
          <p:cNvSpPr/>
          <p:nvPr/>
        </p:nvSpPr>
        <p:spPr>
          <a:xfrm>
            <a:off x="5562944" y="7778550"/>
            <a:ext cx="1270009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4" name="Rounded Rectangle"/>
          <p:cNvSpPr/>
          <p:nvPr/>
        </p:nvSpPr>
        <p:spPr>
          <a:xfrm>
            <a:off x="3183133" y="7778550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5" name="Rounded Rectangle"/>
          <p:cNvSpPr/>
          <p:nvPr/>
        </p:nvSpPr>
        <p:spPr>
          <a:xfrm>
            <a:off x="10512000" y="3826231"/>
            <a:ext cx="1270010" cy="1270009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6" name="Rounded Rectangle"/>
          <p:cNvSpPr/>
          <p:nvPr/>
        </p:nvSpPr>
        <p:spPr>
          <a:xfrm>
            <a:off x="7936776" y="7778550"/>
            <a:ext cx="127000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647" name="Subordinating Conjunctions"/>
          <p:cNvSpPr txBox="1"/>
          <p:nvPr/>
        </p:nvSpPr>
        <p:spPr>
          <a:xfrm>
            <a:off x="3906568" y="2200560"/>
            <a:ext cx="5725059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>
                <a:solidFill>
                  <a:srgbClr val="BD50A4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Print on Pink Paper</a:t>
            </a:r>
          </a:p>
        </p:txBody>
      </p:sp>
      <p:pic>
        <p:nvPicPr>
          <p:cNvPr id="648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1217" y="512954"/>
            <a:ext cx="1062790" cy="12365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49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6742" y="648116"/>
            <a:ext cx="1062784" cy="1236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5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8757" y="360555"/>
            <a:ext cx="1062784" cy="1236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5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1217" y="2233671"/>
            <a:ext cx="1062790" cy="12365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52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1122" y="3551023"/>
            <a:ext cx="1062790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53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385" y="648116"/>
            <a:ext cx="1062790" cy="1236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5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4604" y="3402131"/>
            <a:ext cx="1062790" cy="1236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5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176" y="6062495"/>
            <a:ext cx="1062784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5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6929" y="8056788"/>
            <a:ext cx="1062790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37749" y="3395914"/>
            <a:ext cx="1062790" cy="123651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8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01961" y="565284"/>
            <a:ext cx="1062790" cy="1236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659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1217" y="4097651"/>
            <a:ext cx="1062790" cy="1236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6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01961" y="2220485"/>
            <a:ext cx="1062790" cy="123651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87325" y="3875692"/>
            <a:ext cx="1062789" cy="1236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62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3703" y="5375676"/>
            <a:ext cx="1062790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3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3073" y="5859286"/>
            <a:ext cx="1062789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78504" y="7795297"/>
            <a:ext cx="1062790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2743" y="7743028"/>
            <a:ext cx="1062789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03115" y="7795297"/>
            <a:ext cx="1062790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87325" y="5633546"/>
            <a:ext cx="1062789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8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385" y="5541338"/>
            <a:ext cx="1062790" cy="1236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9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4602" y="7795297"/>
            <a:ext cx="1062790" cy="12365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ubordinating Conjunctions"/>
          <p:cNvSpPr txBox="1"/>
          <p:nvPr/>
        </p:nvSpPr>
        <p:spPr>
          <a:xfrm>
            <a:off x="3608168" y="2204853"/>
            <a:ext cx="6321857" cy="820518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>
                <a:solidFill>
                  <a:srgbClr val="FEF92C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Print on Yellow Paper</a:t>
            </a:r>
          </a:p>
        </p:txBody>
      </p:sp>
      <p:grpSp>
        <p:nvGrpSpPr>
          <p:cNvPr id="674" name="Group"/>
          <p:cNvGrpSpPr/>
          <p:nvPr/>
        </p:nvGrpSpPr>
        <p:grpSpPr>
          <a:xfrm>
            <a:off x="2988347" y="4038803"/>
            <a:ext cx="1270015" cy="2435130"/>
            <a:chOff x="0" y="0"/>
            <a:chExt cx="1270013" cy="2435128"/>
          </a:xfrm>
        </p:grpSpPr>
        <p:sp>
          <p:nvSpPr>
            <p:cNvPr id="672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73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77" name="Group"/>
          <p:cNvGrpSpPr/>
          <p:nvPr/>
        </p:nvGrpSpPr>
        <p:grpSpPr>
          <a:xfrm>
            <a:off x="8970047" y="-781322"/>
            <a:ext cx="1270015" cy="2435128"/>
            <a:chOff x="0" y="0"/>
            <a:chExt cx="1270013" cy="2435127"/>
          </a:xfrm>
        </p:grpSpPr>
        <p:sp>
          <p:nvSpPr>
            <p:cNvPr id="675" name="Rounded Rectangle"/>
            <p:cNvSpPr/>
            <p:nvPr/>
          </p:nvSpPr>
          <p:spPr>
            <a:xfrm>
              <a:off x="0" y="1165118"/>
              <a:ext cx="1270014" cy="1270010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76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80" name="Group"/>
          <p:cNvGrpSpPr/>
          <p:nvPr/>
        </p:nvGrpSpPr>
        <p:grpSpPr>
          <a:xfrm>
            <a:off x="8970047" y="2311603"/>
            <a:ext cx="1270015" cy="2435130"/>
            <a:chOff x="0" y="0"/>
            <a:chExt cx="1270013" cy="2435128"/>
          </a:xfrm>
        </p:grpSpPr>
        <p:sp>
          <p:nvSpPr>
            <p:cNvPr id="678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79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83" name="Group"/>
          <p:cNvGrpSpPr/>
          <p:nvPr/>
        </p:nvGrpSpPr>
        <p:grpSpPr>
          <a:xfrm>
            <a:off x="9198647" y="4445203"/>
            <a:ext cx="1270015" cy="2435130"/>
            <a:chOff x="0" y="0"/>
            <a:chExt cx="1270013" cy="2435128"/>
          </a:xfrm>
        </p:grpSpPr>
        <p:sp>
          <p:nvSpPr>
            <p:cNvPr id="681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82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86" name="Group"/>
          <p:cNvGrpSpPr/>
          <p:nvPr/>
        </p:nvGrpSpPr>
        <p:grpSpPr>
          <a:xfrm>
            <a:off x="9198647" y="6604203"/>
            <a:ext cx="1270015" cy="2435130"/>
            <a:chOff x="0" y="0"/>
            <a:chExt cx="1270013" cy="2435128"/>
          </a:xfrm>
        </p:grpSpPr>
        <p:sp>
          <p:nvSpPr>
            <p:cNvPr id="684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85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89" name="Group"/>
          <p:cNvGrpSpPr/>
          <p:nvPr/>
        </p:nvGrpSpPr>
        <p:grpSpPr>
          <a:xfrm>
            <a:off x="11397170" y="5588203"/>
            <a:ext cx="1270015" cy="2435130"/>
            <a:chOff x="0" y="0"/>
            <a:chExt cx="1270013" cy="2435128"/>
          </a:xfrm>
        </p:grpSpPr>
        <p:sp>
          <p:nvSpPr>
            <p:cNvPr id="687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88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92" name="Group"/>
          <p:cNvGrpSpPr/>
          <p:nvPr/>
        </p:nvGrpSpPr>
        <p:grpSpPr>
          <a:xfrm>
            <a:off x="11535447" y="3492703"/>
            <a:ext cx="1270015" cy="2435130"/>
            <a:chOff x="0" y="0"/>
            <a:chExt cx="1270013" cy="2435128"/>
          </a:xfrm>
        </p:grpSpPr>
        <p:sp>
          <p:nvSpPr>
            <p:cNvPr id="690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91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95" name="Group"/>
          <p:cNvGrpSpPr/>
          <p:nvPr/>
        </p:nvGrpSpPr>
        <p:grpSpPr>
          <a:xfrm>
            <a:off x="11397170" y="1562302"/>
            <a:ext cx="1270015" cy="2435129"/>
            <a:chOff x="0" y="0"/>
            <a:chExt cx="1270013" cy="2435128"/>
          </a:xfrm>
        </p:grpSpPr>
        <p:sp>
          <p:nvSpPr>
            <p:cNvPr id="693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94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698" name="Group"/>
          <p:cNvGrpSpPr/>
          <p:nvPr/>
        </p:nvGrpSpPr>
        <p:grpSpPr>
          <a:xfrm>
            <a:off x="11360486" y="-787113"/>
            <a:ext cx="1343371" cy="2511246"/>
            <a:chOff x="-1" y="0"/>
            <a:chExt cx="1343370" cy="2511244"/>
          </a:xfrm>
        </p:grpSpPr>
        <p:sp>
          <p:nvSpPr>
            <p:cNvPr id="696" name="Rounded Rectangle"/>
            <p:cNvSpPr/>
            <p:nvPr/>
          </p:nvSpPr>
          <p:spPr>
            <a:xfrm>
              <a:off x="-2" y="1167875"/>
              <a:ext cx="1343372" cy="1343370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697" name=","/>
            <p:cNvSpPr txBox="1"/>
            <p:nvPr/>
          </p:nvSpPr>
          <p:spPr>
            <a:xfrm>
              <a:off x="342342" y="-1"/>
              <a:ext cx="658681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01" name="Group"/>
          <p:cNvGrpSpPr/>
          <p:nvPr/>
        </p:nvGrpSpPr>
        <p:grpSpPr>
          <a:xfrm>
            <a:off x="676943" y="4038803"/>
            <a:ext cx="1270013" cy="2435130"/>
            <a:chOff x="0" y="0"/>
            <a:chExt cx="1270012" cy="2435128"/>
          </a:xfrm>
        </p:grpSpPr>
        <p:sp>
          <p:nvSpPr>
            <p:cNvPr id="699" name="Rounded Rectangle"/>
            <p:cNvSpPr/>
            <p:nvPr/>
          </p:nvSpPr>
          <p:spPr>
            <a:xfrm>
              <a:off x="-1" y="1165118"/>
              <a:ext cx="1270013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00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04" name="Group"/>
          <p:cNvGrpSpPr/>
          <p:nvPr/>
        </p:nvGrpSpPr>
        <p:grpSpPr>
          <a:xfrm>
            <a:off x="6861847" y="6489903"/>
            <a:ext cx="1270015" cy="2435130"/>
            <a:chOff x="0" y="0"/>
            <a:chExt cx="1270013" cy="2435128"/>
          </a:xfrm>
        </p:grpSpPr>
        <p:sp>
          <p:nvSpPr>
            <p:cNvPr id="702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03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07" name="Group"/>
          <p:cNvGrpSpPr/>
          <p:nvPr/>
        </p:nvGrpSpPr>
        <p:grpSpPr>
          <a:xfrm>
            <a:off x="4664747" y="6604203"/>
            <a:ext cx="1270015" cy="2435130"/>
            <a:chOff x="0" y="0"/>
            <a:chExt cx="1270013" cy="2435128"/>
          </a:xfrm>
        </p:grpSpPr>
        <p:sp>
          <p:nvSpPr>
            <p:cNvPr id="705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06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10" name="Group"/>
          <p:cNvGrpSpPr/>
          <p:nvPr/>
        </p:nvGrpSpPr>
        <p:grpSpPr>
          <a:xfrm>
            <a:off x="2543847" y="6604203"/>
            <a:ext cx="1270015" cy="2435130"/>
            <a:chOff x="0" y="0"/>
            <a:chExt cx="1270013" cy="2435128"/>
          </a:xfrm>
        </p:grpSpPr>
        <p:sp>
          <p:nvSpPr>
            <p:cNvPr id="708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09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13" name="Group"/>
          <p:cNvGrpSpPr/>
          <p:nvPr/>
        </p:nvGrpSpPr>
        <p:grpSpPr>
          <a:xfrm>
            <a:off x="422943" y="6604203"/>
            <a:ext cx="1270013" cy="2435130"/>
            <a:chOff x="0" y="0"/>
            <a:chExt cx="1270012" cy="2435128"/>
          </a:xfrm>
        </p:grpSpPr>
        <p:sp>
          <p:nvSpPr>
            <p:cNvPr id="711" name="Rounded Rectangle"/>
            <p:cNvSpPr/>
            <p:nvPr/>
          </p:nvSpPr>
          <p:spPr>
            <a:xfrm>
              <a:off x="-1" y="1165118"/>
              <a:ext cx="1270013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12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16" name="Group"/>
          <p:cNvGrpSpPr/>
          <p:nvPr/>
        </p:nvGrpSpPr>
        <p:grpSpPr>
          <a:xfrm>
            <a:off x="422943" y="-291904"/>
            <a:ext cx="1270013" cy="2435139"/>
            <a:chOff x="0" y="0"/>
            <a:chExt cx="1270012" cy="2435137"/>
          </a:xfrm>
        </p:grpSpPr>
        <p:sp>
          <p:nvSpPr>
            <p:cNvPr id="714" name="Rounded Rectangle"/>
            <p:cNvSpPr/>
            <p:nvPr/>
          </p:nvSpPr>
          <p:spPr>
            <a:xfrm>
              <a:off x="-1" y="1165120"/>
              <a:ext cx="1270013" cy="1270018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15" name=","/>
            <p:cNvSpPr txBox="1"/>
            <p:nvPr/>
          </p:nvSpPr>
          <p:spPr>
            <a:xfrm>
              <a:off x="323647" y="-1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19" name="Group"/>
          <p:cNvGrpSpPr/>
          <p:nvPr/>
        </p:nvGrpSpPr>
        <p:grpSpPr>
          <a:xfrm>
            <a:off x="2340647" y="-781322"/>
            <a:ext cx="1270015" cy="2435128"/>
            <a:chOff x="0" y="0"/>
            <a:chExt cx="1270013" cy="2435127"/>
          </a:xfrm>
        </p:grpSpPr>
        <p:sp>
          <p:nvSpPr>
            <p:cNvPr id="717" name="Rounded Rectangle"/>
            <p:cNvSpPr/>
            <p:nvPr/>
          </p:nvSpPr>
          <p:spPr>
            <a:xfrm>
              <a:off x="0" y="1165118"/>
              <a:ext cx="1270014" cy="1270010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18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22" name="Group"/>
          <p:cNvGrpSpPr/>
          <p:nvPr/>
        </p:nvGrpSpPr>
        <p:grpSpPr>
          <a:xfrm>
            <a:off x="4525047" y="-781322"/>
            <a:ext cx="1270015" cy="2435128"/>
            <a:chOff x="0" y="0"/>
            <a:chExt cx="1270013" cy="2435127"/>
          </a:xfrm>
        </p:grpSpPr>
        <p:sp>
          <p:nvSpPr>
            <p:cNvPr id="720" name="Rounded Rectangle"/>
            <p:cNvSpPr/>
            <p:nvPr/>
          </p:nvSpPr>
          <p:spPr>
            <a:xfrm>
              <a:off x="0" y="1165118"/>
              <a:ext cx="1270014" cy="1270010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21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25" name="Group"/>
          <p:cNvGrpSpPr/>
          <p:nvPr/>
        </p:nvGrpSpPr>
        <p:grpSpPr>
          <a:xfrm>
            <a:off x="6542923" y="-781322"/>
            <a:ext cx="1270015" cy="2435128"/>
            <a:chOff x="0" y="0"/>
            <a:chExt cx="1270013" cy="2435127"/>
          </a:xfrm>
        </p:grpSpPr>
        <p:sp>
          <p:nvSpPr>
            <p:cNvPr id="723" name="Rounded Rectangle"/>
            <p:cNvSpPr/>
            <p:nvPr/>
          </p:nvSpPr>
          <p:spPr>
            <a:xfrm>
              <a:off x="0" y="1165118"/>
              <a:ext cx="1270014" cy="1270010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24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28" name="Group"/>
          <p:cNvGrpSpPr/>
          <p:nvPr/>
        </p:nvGrpSpPr>
        <p:grpSpPr>
          <a:xfrm>
            <a:off x="2988347" y="2057603"/>
            <a:ext cx="1270015" cy="2435130"/>
            <a:chOff x="0" y="0"/>
            <a:chExt cx="1270013" cy="2435128"/>
          </a:xfrm>
        </p:grpSpPr>
        <p:sp>
          <p:nvSpPr>
            <p:cNvPr id="726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27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31" name="Group"/>
          <p:cNvGrpSpPr/>
          <p:nvPr/>
        </p:nvGrpSpPr>
        <p:grpSpPr>
          <a:xfrm>
            <a:off x="7115847" y="4305503"/>
            <a:ext cx="1270015" cy="2435130"/>
            <a:chOff x="0" y="0"/>
            <a:chExt cx="1270013" cy="2435128"/>
          </a:xfrm>
        </p:grpSpPr>
        <p:sp>
          <p:nvSpPr>
            <p:cNvPr id="729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30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34" name="Group"/>
          <p:cNvGrpSpPr/>
          <p:nvPr/>
        </p:nvGrpSpPr>
        <p:grpSpPr>
          <a:xfrm>
            <a:off x="422943" y="2057603"/>
            <a:ext cx="1270013" cy="2435130"/>
            <a:chOff x="0" y="0"/>
            <a:chExt cx="1270012" cy="2435128"/>
          </a:xfrm>
        </p:grpSpPr>
        <p:sp>
          <p:nvSpPr>
            <p:cNvPr id="732" name="Rounded Rectangle"/>
            <p:cNvSpPr/>
            <p:nvPr/>
          </p:nvSpPr>
          <p:spPr>
            <a:xfrm>
              <a:off x="-1" y="1165118"/>
              <a:ext cx="1270013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33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37" name="Group"/>
          <p:cNvGrpSpPr/>
          <p:nvPr/>
        </p:nvGrpSpPr>
        <p:grpSpPr>
          <a:xfrm>
            <a:off x="4937797" y="2311603"/>
            <a:ext cx="1270015" cy="2435130"/>
            <a:chOff x="0" y="0"/>
            <a:chExt cx="1270013" cy="2435128"/>
          </a:xfrm>
        </p:grpSpPr>
        <p:sp>
          <p:nvSpPr>
            <p:cNvPr id="735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36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40" name="Group"/>
          <p:cNvGrpSpPr/>
          <p:nvPr/>
        </p:nvGrpSpPr>
        <p:grpSpPr>
          <a:xfrm>
            <a:off x="5261647" y="4305503"/>
            <a:ext cx="1270015" cy="2435130"/>
            <a:chOff x="0" y="0"/>
            <a:chExt cx="1270013" cy="2435128"/>
          </a:xfrm>
        </p:grpSpPr>
        <p:sp>
          <p:nvSpPr>
            <p:cNvPr id="738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39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743" name="Group"/>
          <p:cNvGrpSpPr/>
          <p:nvPr/>
        </p:nvGrpSpPr>
        <p:grpSpPr>
          <a:xfrm>
            <a:off x="6861847" y="2311603"/>
            <a:ext cx="1270015" cy="2435130"/>
            <a:chOff x="0" y="0"/>
            <a:chExt cx="1270013" cy="2435128"/>
          </a:xfrm>
        </p:grpSpPr>
        <p:sp>
          <p:nvSpPr>
            <p:cNvPr id="741" name="Rounded Rectangle"/>
            <p:cNvSpPr/>
            <p:nvPr/>
          </p:nvSpPr>
          <p:spPr>
            <a:xfrm>
              <a:off x="0" y="1165118"/>
              <a:ext cx="1270014" cy="1270011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42" name=","/>
            <p:cNvSpPr txBox="1"/>
            <p:nvPr/>
          </p:nvSpPr>
          <p:spPr>
            <a:xfrm>
              <a:off x="323647" y="0"/>
              <a:ext cx="622707" cy="2234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" name="Group"/>
          <p:cNvGrpSpPr/>
          <p:nvPr/>
        </p:nvGrpSpPr>
        <p:grpSpPr>
          <a:xfrm>
            <a:off x="1137233" y="620613"/>
            <a:ext cx="1401490" cy="1400376"/>
            <a:chOff x="0" y="0"/>
            <a:chExt cx="1401489" cy="1400375"/>
          </a:xfrm>
        </p:grpSpPr>
        <p:sp>
          <p:nvSpPr>
            <p:cNvPr id="745" name="Rounded Rectangle"/>
            <p:cNvSpPr/>
            <p:nvPr/>
          </p:nvSpPr>
          <p:spPr>
            <a:xfrm>
              <a:off x="560" y="-1"/>
              <a:ext cx="1400369" cy="1400376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46" name="however"/>
            <p:cNvSpPr txBox="1"/>
            <p:nvPr/>
          </p:nvSpPr>
          <p:spPr>
            <a:xfrm>
              <a:off x="-1" y="469497"/>
              <a:ext cx="1401491" cy="4613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however</a:t>
              </a:r>
            </a:p>
          </p:txBody>
        </p:sp>
      </p:grpSp>
      <p:grpSp>
        <p:nvGrpSpPr>
          <p:cNvPr id="750" name="Group"/>
          <p:cNvGrpSpPr/>
          <p:nvPr/>
        </p:nvGrpSpPr>
        <p:grpSpPr>
          <a:xfrm>
            <a:off x="10884395" y="546100"/>
            <a:ext cx="1700785" cy="1270000"/>
            <a:chOff x="-1" y="0"/>
            <a:chExt cx="1700783" cy="1270000"/>
          </a:xfrm>
        </p:grpSpPr>
        <p:sp>
          <p:nvSpPr>
            <p:cNvPr id="748" name="Rounded Rectangle"/>
            <p:cNvSpPr/>
            <p:nvPr/>
          </p:nvSpPr>
          <p:spPr>
            <a:xfrm>
              <a:off x="215398" y="0"/>
              <a:ext cx="1270016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49" name="furthermore"/>
            <p:cNvSpPr txBox="1"/>
            <p:nvPr/>
          </p:nvSpPr>
          <p:spPr>
            <a:xfrm>
              <a:off x="-2" y="404313"/>
              <a:ext cx="1700785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furthermore</a:t>
              </a:r>
            </a:p>
          </p:txBody>
        </p:sp>
      </p:grpSp>
      <p:grpSp>
        <p:nvGrpSpPr>
          <p:cNvPr id="753" name="Group"/>
          <p:cNvGrpSpPr/>
          <p:nvPr/>
        </p:nvGrpSpPr>
        <p:grpSpPr>
          <a:xfrm>
            <a:off x="7921690" y="546100"/>
            <a:ext cx="1328015" cy="1270000"/>
            <a:chOff x="-1" y="0"/>
            <a:chExt cx="1328013" cy="1270000"/>
          </a:xfrm>
        </p:grpSpPr>
        <p:sp>
          <p:nvSpPr>
            <p:cNvPr id="751" name="Rounded Rectangle"/>
            <p:cNvSpPr/>
            <p:nvPr/>
          </p:nvSpPr>
          <p:spPr>
            <a:xfrm>
              <a:off x="41204" y="0"/>
              <a:ext cx="1270013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52" name="therefore"/>
            <p:cNvSpPr txBox="1"/>
            <p:nvPr/>
          </p:nvSpPr>
          <p:spPr>
            <a:xfrm>
              <a:off x="-2" y="404313"/>
              <a:ext cx="1328015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therefore</a:t>
              </a:r>
            </a:p>
          </p:txBody>
        </p:sp>
      </p:grpSp>
      <p:grpSp>
        <p:nvGrpSpPr>
          <p:cNvPr id="756" name="Group"/>
          <p:cNvGrpSpPr/>
          <p:nvPr/>
        </p:nvGrpSpPr>
        <p:grpSpPr>
          <a:xfrm>
            <a:off x="4391964" y="685800"/>
            <a:ext cx="1401471" cy="1270000"/>
            <a:chOff x="0" y="0"/>
            <a:chExt cx="1401470" cy="1270000"/>
          </a:xfrm>
        </p:grpSpPr>
        <p:sp>
          <p:nvSpPr>
            <p:cNvPr id="754" name="Rounded Rectangle"/>
            <p:cNvSpPr/>
            <p:nvPr/>
          </p:nvSpPr>
          <p:spPr>
            <a:xfrm>
              <a:off x="65735" y="0"/>
              <a:ext cx="1270014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55" name="moreover"/>
            <p:cNvSpPr txBox="1"/>
            <p:nvPr/>
          </p:nvSpPr>
          <p:spPr>
            <a:xfrm>
              <a:off x="0" y="404313"/>
              <a:ext cx="1401471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moreover</a:t>
              </a:r>
            </a:p>
          </p:txBody>
        </p:sp>
      </p:grpSp>
      <p:grpSp>
        <p:nvGrpSpPr>
          <p:cNvPr id="763" name="Group"/>
          <p:cNvGrpSpPr/>
          <p:nvPr/>
        </p:nvGrpSpPr>
        <p:grpSpPr>
          <a:xfrm>
            <a:off x="863173" y="4419592"/>
            <a:ext cx="1819152" cy="1790733"/>
            <a:chOff x="-2" y="-1"/>
            <a:chExt cx="1819150" cy="1790731"/>
          </a:xfrm>
        </p:grpSpPr>
        <p:grpSp>
          <p:nvGrpSpPr>
            <p:cNvPr id="759" name="Group"/>
            <p:cNvGrpSpPr/>
            <p:nvPr/>
          </p:nvGrpSpPr>
          <p:grpSpPr>
            <a:xfrm>
              <a:off x="965736" y="425722"/>
              <a:ext cx="853413" cy="1365008"/>
              <a:chOff x="0" y="0"/>
              <a:chExt cx="853411" cy="1365007"/>
            </a:xfrm>
          </p:grpSpPr>
          <p:sp>
            <p:nvSpPr>
              <p:cNvPr id="757" name="Rounded Rectangle"/>
              <p:cNvSpPr/>
              <p:nvPr/>
            </p:nvSpPr>
            <p:spPr>
              <a:xfrm>
                <a:off x="-1" y="655022"/>
                <a:ext cx="853412" cy="709985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58" name=","/>
              <p:cNvSpPr txBox="1"/>
              <p:nvPr/>
            </p:nvSpPr>
            <p:spPr>
              <a:xfrm>
                <a:off x="207091" y="-1"/>
                <a:ext cx="368504" cy="1192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  <p:grpSp>
          <p:nvGrpSpPr>
            <p:cNvPr id="762" name="Group"/>
            <p:cNvGrpSpPr/>
            <p:nvPr/>
          </p:nvGrpSpPr>
          <p:grpSpPr>
            <a:xfrm>
              <a:off x="-3" y="-2"/>
              <a:ext cx="1321614" cy="1270021"/>
              <a:chOff x="-1" y="0"/>
              <a:chExt cx="1321612" cy="1270020"/>
            </a:xfrm>
          </p:grpSpPr>
          <p:sp>
            <p:nvSpPr>
              <p:cNvPr id="760" name="Rounded Rectangle"/>
              <p:cNvSpPr/>
              <p:nvPr/>
            </p:nvSpPr>
            <p:spPr>
              <a:xfrm>
                <a:off x="25810" y="-1"/>
                <a:ext cx="1270026" cy="1270021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  <p:sp>
            <p:nvSpPr>
              <p:cNvPr id="761" name="However"/>
              <p:cNvSpPr txBox="1"/>
              <p:nvPr/>
            </p:nvSpPr>
            <p:spPr>
              <a:xfrm>
                <a:off x="-2" y="404320"/>
                <a:ext cx="1321614" cy="46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However</a:t>
                </a:r>
              </a:p>
            </p:txBody>
          </p:sp>
        </p:grpSp>
      </p:grpSp>
      <p:grpSp>
        <p:nvGrpSpPr>
          <p:cNvPr id="766" name="Group"/>
          <p:cNvGrpSpPr/>
          <p:nvPr/>
        </p:nvGrpSpPr>
        <p:grpSpPr>
          <a:xfrm>
            <a:off x="4388431" y="4087715"/>
            <a:ext cx="1401490" cy="1400370"/>
            <a:chOff x="0" y="0"/>
            <a:chExt cx="1401488" cy="1400369"/>
          </a:xfrm>
        </p:grpSpPr>
        <p:sp>
          <p:nvSpPr>
            <p:cNvPr id="764" name="Rounded Rectangle"/>
            <p:cNvSpPr/>
            <p:nvPr/>
          </p:nvSpPr>
          <p:spPr>
            <a:xfrm>
              <a:off x="561" y="-1"/>
              <a:ext cx="1400369" cy="140037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65" name="however"/>
            <p:cNvSpPr txBox="1"/>
            <p:nvPr/>
          </p:nvSpPr>
          <p:spPr>
            <a:xfrm>
              <a:off x="-1" y="469494"/>
              <a:ext cx="1401489" cy="4613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however</a:t>
              </a:r>
            </a:p>
          </p:txBody>
        </p:sp>
      </p:grpSp>
      <p:grpSp>
        <p:nvGrpSpPr>
          <p:cNvPr id="769" name="Group"/>
          <p:cNvGrpSpPr/>
          <p:nvPr/>
        </p:nvGrpSpPr>
        <p:grpSpPr>
          <a:xfrm>
            <a:off x="14135595" y="4013200"/>
            <a:ext cx="1700785" cy="1270000"/>
            <a:chOff x="-1" y="0"/>
            <a:chExt cx="1700783" cy="1270000"/>
          </a:xfrm>
        </p:grpSpPr>
        <p:sp>
          <p:nvSpPr>
            <p:cNvPr id="767" name="Rounded Rectangle"/>
            <p:cNvSpPr/>
            <p:nvPr/>
          </p:nvSpPr>
          <p:spPr>
            <a:xfrm>
              <a:off x="215399" y="0"/>
              <a:ext cx="1270017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68" name="furthermore"/>
            <p:cNvSpPr txBox="1"/>
            <p:nvPr/>
          </p:nvSpPr>
          <p:spPr>
            <a:xfrm>
              <a:off x="-2" y="404313"/>
              <a:ext cx="1700785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furthermore</a:t>
              </a:r>
            </a:p>
          </p:txBody>
        </p:sp>
      </p:grpSp>
      <p:grpSp>
        <p:nvGrpSpPr>
          <p:cNvPr id="772" name="Group"/>
          <p:cNvGrpSpPr/>
          <p:nvPr/>
        </p:nvGrpSpPr>
        <p:grpSpPr>
          <a:xfrm>
            <a:off x="11172890" y="4013200"/>
            <a:ext cx="1328015" cy="1270000"/>
            <a:chOff x="-1" y="0"/>
            <a:chExt cx="1328013" cy="1270000"/>
          </a:xfrm>
        </p:grpSpPr>
        <p:sp>
          <p:nvSpPr>
            <p:cNvPr id="770" name="Rounded Rectangle"/>
            <p:cNvSpPr/>
            <p:nvPr/>
          </p:nvSpPr>
          <p:spPr>
            <a:xfrm>
              <a:off x="41204" y="0"/>
              <a:ext cx="1270013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71" name="therefore"/>
            <p:cNvSpPr txBox="1"/>
            <p:nvPr/>
          </p:nvSpPr>
          <p:spPr>
            <a:xfrm>
              <a:off x="-2" y="404313"/>
              <a:ext cx="1328015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therefore</a:t>
              </a:r>
            </a:p>
          </p:txBody>
        </p:sp>
      </p:grpSp>
      <p:grpSp>
        <p:nvGrpSpPr>
          <p:cNvPr id="775" name="Group"/>
          <p:cNvGrpSpPr/>
          <p:nvPr/>
        </p:nvGrpSpPr>
        <p:grpSpPr>
          <a:xfrm>
            <a:off x="7643162" y="4152900"/>
            <a:ext cx="1401471" cy="1270000"/>
            <a:chOff x="0" y="0"/>
            <a:chExt cx="1401470" cy="1270000"/>
          </a:xfrm>
        </p:grpSpPr>
        <p:sp>
          <p:nvSpPr>
            <p:cNvPr id="773" name="Rounded Rectangle"/>
            <p:cNvSpPr/>
            <p:nvPr/>
          </p:nvSpPr>
          <p:spPr>
            <a:xfrm>
              <a:off x="65735" y="0"/>
              <a:ext cx="1270014" cy="1270000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  <p:sp>
          <p:nvSpPr>
            <p:cNvPr id="774" name="moreover"/>
            <p:cNvSpPr txBox="1"/>
            <p:nvPr/>
          </p:nvSpPr>
          <p:spPr>
            <a:xfrm>
              <a:off x="0" y="404313"/>
              <a:ext cx="1401471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moreover</a:t>
              </a:r>
            </a:p>
          </p:txBody>
        </p:sp>
      </p:grpSp>
      <p:grpSp>
        <p:nvGrpSpPr>
          <p:cNvPr id="782" name="Group"/>
          <p:cNvGrpSpPr/>
          <p:nvPr/>
        </p:nvGrpSpPr>
        <p:grpSpPr>
          <a:xfrm>
            <a:off x="4427302" y="7518391"/>
            <a:ext cx="1861821" cy="1790733"/>
            <a:chOff x="-2" y="-1"/>
            <a:chExt cx="1861820" cy="1790731"/>
          </a:xfrm>
        </p:grpSpPr>
        <p:grpSp>
          <p:nvGrpSpPr>
            <p:cNvPr id="778" name="Group"/>
            <p:cNvGrpSpPr/>
            <p:nvPr/>
          </p:nvGrpSpPr>
          <p:grpSpPr>
            <a:xfrm>
              <a:off x="1008406" y="425722"/>
              <a:ext cx="853413" cy="1365008"/>
              <a:chOff x="-1" y="0"/>
              <a:chExt cx="853411" cy="1365007"/>
            </a:xfrm>
          </p:grpSpPr>
          <p:sp>
            <p:nvSpPr>
              <p:cNvPr id="776" name="Rounded Rectangle"/>
              <p:cNvSpPr/>
              <p:nvPr/>
            </p:nvSpPr>
            <p:spPr>
              <a:xfrm>
                <a:off x="-2" y="655022"/>
                <a:ext cx="853413" cy="709985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77" name=","/>
              <p:cNvSpPr txBox="1"/>
              <p:nvPr/>
            </p:nvSpPr>
            <p:spPr>
              <a:xfrm>
                <a:off x="207090" y="-1"/>
                <a:ext cx="368504" cy="1192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  <p:grpSp>
          <p:nvGrpSpPr>
            <p:cNvPr id="781" name="Group"/>
            <p:cNvGrpSpPr/>
            <p:nvPr/>
          </p:nvGrpSpPr>
          <p:grpSpPr>
            <a:xfrm>
              <a:off x="-3" y="-2"/>
              <a:ext cx="1406958" cy="1270021"/>
              <a:chOff x="0" y="0"/>
              <a:chExt cx="1406956" cy="1270020"/>
            </a:xfrm>
          </p:grpSpPr>
          <p:sp>
            <p:nvSpPr>
              <p:cNvPr id="779" name="Rounded Rectangle"/>
              <p:cNvSpPr/>
              <p:nvPr/>
            </p:nvSpPr>
            <p:spPr>
              <a:xfrm>
                <a:off x="68480" y="-1"/>
                <a:ext cx="1270023" cy="1270021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  <p:sp>
            <p:nvSpPr>
              <p:cNvPr id="780" name="Therefore"/>
              <p:cNvSpPr txBox="1"/>
              <p:nvPr/>
            </p:nvSpPr>
            <p:spPr>
              <a:xfrm>
                <a:off x="-1" y="404320"/>
                <a:ext cx="1406957" cy="46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Therefore</a:t>
                </a:r>
              </a:p>
            </p:txBody>
          </p:sp>
        </p:grpSp>
      </p:grpSp>
      <p:grpSp>
        <p:nvGrpSpPr>
          <p:cNvPr id="789" name="Group"/>
          <p:cNvGrpSpPr/>
          <p:nvPr/>
        </p:nvGrpSpPr>
        <p:grpSpPr>
          <a:xfrm>
            <a:off x="820499" y="7696191"/>
            <a:ext cx="1861823" cy="1790733"/>
            <a:chOff x="-1" y="-1"/>
            <a:chExt cx="1861822" cy="1790731"/>
          </a:xfrm>
        </p:grpSpPr>
        <p:grpSp>
          <p:nvGrpSpPr>
            <p:cNvPr id="785" name="Group"/>
            <p:cNvGrpSpPr/>
            <p:nvPr/>
          </p:nvGrpSpPr>
          <p:grpSpPr>
            <a:xfrm>
              <a:off x="1008409" y="425722"/>
              <a:ext cx="853412" cy="1365008"/>
              <a:chOff x="0" y="0"/>
              <a:chExt cx="853410" cy="1365007"/>
            </a:xfrm>
          </p:grpSpPr>
          <p:sp>
            <p:nvSpPr>
              <p:cNvPr id="783" name="Rounded Rectangle"/>
              <p:cNvSpPr/>
              <p:nvPr/>
            </p:nvSpPr>
            <p:spPr>
              <a:xfrm>
                <a:off x="-1" y="655022"/>
                <a:ext cx="853411" cy="709985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84" name=","/>
              <p:cNvSpPr txBox="1"/>
              <p:nvPr/>
            </p:nvSpPr>
            <p:spPr>
              <a:xfrm>
                <a:off x="207091" y="-1"/>
                <a:ext cx="368504" cy="1192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  <p:grpSp>
          <p:nvGrpSpPr>
            <p:cNvPr id="788" name="Group"/>
            <p:cNvGrpSpPr/>
            <p:nvPr/>
          </p:nvGrpSpPr>
          <p:grpSpPr>
            <a:xfrm>
              <a:off x="-2" y="-2"/>
              <a:ext cx="1406957" cy="1270021"/>
              <a:chOff x="0" y="0"/>
              <a:chExt cx="1406956" cy="1270020"/>
            </a:xfrm>
          </p:grpSpPr>
          <p:sp>
            <p:nvSpPr>
              <p:cNvPr id="786" name="Rounded Rectangle"/>
              <p:cNvSpPr/>
              <p:nvPr/>
            </p:nvSpPr>
            <p:spPr>
              <a:xfrm>
                <a:off x="68482" y="-1"/>
                <a:ext cx="1270026" cy="1270021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  <p:sp>
            <p:nvSpPr>
              <p:cNvPr id="787" name="Moreover"/>
              <p:cNvSpPr txBox="1"/>
              <p:nvPr/>
            </p:nvSpPr>
            <p:spPr>
              <a:xfrm>
                <a:off x="-2" y="404320"/>
                <a:ext cx="1406958" cy="46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Moreover</a:t>
                </a:r>
              </a:p>
            </p:txBody>
          </p:sp>
        </p:grpSp>
      </p:grpSp>
      <p:grpSp>
        <p:nvGrpSpPr>
          <p:cNvPr id="796" name="Group"/>
          <p:cNvGrpSpPr/>
          <p:nvPr/>
        </p:nvGrpSpPr>
        <p:grpSpPr>
          <a:xfrm>
            <a:off x="7802460" y="7315191"/>
            <a:ext cx="2093467" cy="1790733"/>
            <a:chOff x="0" y="-1"/>
            <a:chExt cx="2093466" cy="1790731"/>
          </a:xfrm>
        </p:grpSpPr>
        <p:grpSp>
          <p:nvGrpSpPr>
            <p:cNvPr id="792" name="Group"/>
            <p:cNvGrpSpPr/>
            <p:nvPr/>
          </p:nvGrpSpPr>
          <p:grpSpPr>
            <a:xfrm>
              <a:off x="1240053" y="425722"/>
              <a:ext cx="853413" cy="1365008"/>
              <a:chOff x="-1" y="0"/>
              <a:chExt cx="853411" cy="1365007"/>
            </a:xfrm>
          </p:grpSpPr>
          <p:sp>
            <p:nvSpPr>
              <p:cNvPr id="790" name="Rounded Rectangle"/>
              <p:cNvSpPr/>
              <p:nvPr/>
            </p:nvSpPr>
            <p:spPr>
              <a:xfrm>
                <a:off x="-2" y="655022"/>
                <a:ext cx="853413" cy="709985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91" name=","/>
              <p:cNvSpPr txBox="1"/>
              <p:nvPr/>
            </p:nvSpPr>
            <p:spPr>
              <a:xfrm>
                <a:off x="207090" y="-1"/>
                <a:ext cx="368504" cy="1192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  <p:grpSp>
          <p:nvGrpSpPr>
            <p:cNvPr id="795" name="Group"/>
            <p:cNvGrpSpPr/>
            <p:nvPr/>
          </p:nvGrpSpPr>
          <p:grpSpPr>
            <a:xfrm>
              <a:off x="-1" y="-2"/>
              <a:ext cx="1870253" cy="1270021"/>
              <a:chOff x="0" y="0"/>
              <a:chExt cx="1870252" cy="1270020"/>
            </a:xfrm>
          </p:grpSpPr>
          <p:sp>
            <p:nvSpPr>
              <p:cNvPr id="793" name="Rounded Rectangle"/>
              <p:cNvSpPr/>
              <p:nvPr/>
            </p:nvSpPr>
            <p:spPr>
              <a:xfrm>
                <a:off x="300127" y="-1"/>
                <a:ext cx="1270027" cy="1270021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  <p:sp>
            <p:nvSpPr>
              <p:cNvPr id="794" name="Furthermore,"/>
              <p:cNvSpPr txBox="1"/>
              <p:nvPr/>
            </p:nvSpPr>
            <p:spPr>
              <a:xfrm>
                <a:off x="0" y="404320"/>
                <a:ext cx="1870253" cy="4613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Furthermore,</a:t>
                </a:r>
              </a:p>
            </p:txBody>
          </p:sp>
        </p:grpSp>
      </p:grpSp>
      <p:sp>
        <p:nvSpPr>
          <p:cNvPr id="797" name="Subordinating Conjunctions"/>
          <p:cNvSpPr txBox="1"/>
          <p:nvPr/>
        </p:nvSpPr>
        <p:spPr>
          <a:xfrm>
            <a:off x="3714850" y="2200560"/>
            <a:ext cx="6108497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>
                <a:solidFill>
                  <a:srgbClr val="040B02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Print on White Paper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9" grpId="5"/>
      <p:bldP build="whole" bldLvl="1" animBg="1" rev="0" advAuto="0" spid="796" grpId="7"/>
      <p:bldP build="whole" bldLvl="1" animBg="1" rev="0" advAuto="0" spid="796" grpId="8"/>
      <p:bldP build="whole" bldLvl="1" animBg="1" rev="0" advAuto="0" spid="763" grpId="1"/>
      <p:bldP build="whole" bldLvl="1" animBg="1" rev="0" advAuto="0" spid="763" grpId="2"/>
      <p:bldP build="whole" bldLvl="1" animBg="1" rev="0" advAuto="0" spid="789" grpId="6"/>
      <p:bldP build="whole" bldLvl="1" animBg="1" rev="0" advAuto="0" spid="782" grpId="3"/>
      <p:bldP build="whole" bldLvl="1" animBg="1" rev="0" advAuto="0" spid="782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Group"/>
          <p:cNvGrpSpPr/>
          <p:nvPr/>
        </p:nvGrpSpPr>
        <p:grpSpPr>
          <a:xfrm>
            <a:off x="1341206" y="6424612"/>
            <a:ext cx="1270018" cy="1270016"/>
            <a:chOff x="0" y="0"/>
            <a:chExt cx="1270016" cy="1270014"/>
          </a:xfrm>
        </p:grpSpPr>
        <p:sp>
          <p:nvSpPr>
            <p:cNvPr id="799" name="that"/>
            <p:cNvSpPr txBox="1"/>
            <p:nvPr/>
          </p:nvSpPr>
          <p:spPr>
            <a:xfrm>
              <a:off x="183972" y="317550"/>
              <a:ext cx="902056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  <p:sp>
          <p:nvSpPr>
            <p:cNvPr id="800" name="Rounded Rectangle"/>
            <p:cNvSpPr/>
            <p:nvPr/>
          </p:nvSpPr>
          <p:spPr>
            <a:xfrm>
              <a:off x="-1" y="0"/>
              <a:ext cx="1270017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04" name="Group"/>
          <p:cNvGrpSpPr/>
          <p:nvPr/>
        </p:nvGrpSpPr>
        <p:grpSpPr>
          <a:xfrm>
            <a:off x="5867400" y="900105"/>
            <a:ext cx="1270000" cy="1270016"/>
            <a:chOff x="0" y="0"/>
            <a:chExt cx="1270000" cy="1270014"/>
          </a:xfrm>
        </p:grpSpPr>
        <p:sp>
          <p:nvSpPr>
            <p:cNvPr id="802" name="who"/>
            <p:cNvSpPr txBox="1"/>
            <p:nvPr/>
          </p:nvSpPr>
          <p:spPr>
            <a:xfrm>
              <a:off x="19249" y="228650"/>
              <a:ext cx="977494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</a:t>
              </a:r>
            </a:p>
          </p:txBody>
        </p:sp>
        <p:sp>
          <p:nvSpPr>
            <p:cNvPr id="803" name="Rounded Rectangle"/>
            <p:cNvSpPr/>
            <p:nvPr/>
          </p:nvSpPr>
          <p:spPr>
            <a:xfrm>
              <a:off x="0" y="-1"/>
              <a:ext cx="1270000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07" name="Group"/>
          <p:cNvGrpSpPr/>
          <p:nvPr/>
        </p:nvGrpSpPr>
        <p:grpSpPr>
          <a:xfrm>
            <a:off x="924363" y="3455987"/>
            <a:ext cx="1316280" cy="1270016"/>
            <a:chOff x="-1" y="0"/>
            <a:chExt cx="1316278" cy="1270014"/>
          </a:xfrm>
        </p:grpSpPr>
        <p:sp>
          <p:nvSpPr>
            <p:cNvPr id="805" name="which"/>
            <p:cNvSpPr txBox="1"/>
            <p:nvPr/>
          </p:nvSpPr>
          <p:spPr>
            <a:xfrm>
              <a:off x="-3" y="244525"/>
              <a:ext cx="1316280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which</a:t>
              </a:r>
            </a:p>
          </p:txBody>
        </p:sp>
        <p:sp>
          <p:nvSpPr>
            <p:cNvPr id="806" name="Rounded Rectangle"/>
            <p:cNvSpPr/>
            <p:nvPr/>
          </p:nvSpPr>
          <p:spPr>
            <a:xfrm>
              <a:off x="23140" y="0"/>
              <a:ext cx="1270014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10" name="Group"/>
          <p:cNvGrpSpPr/>
          <p:nvPr/>
        </p:nvGrpSpPr>
        <p:grpSpPr>
          <a:xfrm>
            <a:off x="8415114" y="6583360"/>
            <a:ext cx="1270016" cy="1270016"/>
            <a:chOff x="0" y="0"/>
            <a:chExt cx="1270014" cy="1270014"/>
          </a:xfrm>
        </p:grpSpPr>
        <p:sp>
          <p:nvSpPr>
            <p:cNvPr id="808" name="that"/>
            <p:cNvSpPr txBox="1"/>
            <p:nvPr/>
          </p:nvSpPr>
          <p:spPr>
            <a:xfrm>
              <a:off x="183972" y="317550"/>
              <a:ext cx="902056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  <p:sp>
          <p:nvSpPr>
            <p:cNvPr id="809" name="Rounded Rectangle"/>
            <p:cNvSpPr/>
            <p:nvPr/>
          </p:nvSpPr>
          <p:spPr>
            <a:xfrm>
              <a:off x="0" y="0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13" name="Group"/>
          <p:cNvGrpSpPr/>
          <p:nvPr/>
        </p:nvGrpSpPr>
        <p:grpSpPr>
          <a:xfrm>
            <a:off x="528407" y="804855"/>
            <a:ext cx="1270015" cy="1270015"/>
            <a:chOff x="0" y="0"/>
            <a:chExt cx="1270013" cy="1270013"/>
          </a:xfrm>
        </p:grpSpPr>
        <p:sp>
          <p:nvSpPr>
            <p:cNvPr id="811" name="who"/>
            <p:cNvSpPr txBox="1"/>
            <p:nvPr/>
          </p:nvSpPr>
          <p:spPr>
            <a:xfrm>
              <a:off x="19252" y="228650"/>
              <a:ext cx="977494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</a:t>
              </a:r>
            </a:p>
          </p:txBody>
        </p:sp>
        <p:sp>
          <p:nvSpPr>
            <p:cNvPr id="812" name="Rounded Rectangle"/>
            <p:cNvSpPr/>
            <p:nvPr/>
          </p:nvSpPr>
          <p:spPr>
            <a:xfrm>
              <a:off x="-1" y="-1"/>
              <a:ext cx="1270014" cy="1270014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16" name="Group"/>
          <p:cNvGrpSpPr/>
          <p:nvPr/>
        </p:nvGrpSpPr>
        <p:grpSpPr>
          <a:xfrm>
            <a:off x="8074475" y="3646487"/>
            <a:ext cx="1316280" cy="1270016"/>
            <a:chOff x="0" y="0"/>
            <a:chExt cx="1316278" cy="1270014"/>
          </a:xfrm>
        </p:grpSpPr>
        <p:sp>
          <p:nvSpPr>
            <p:cNvPr id="814" name="which"/>
            <p:cNvSpPr txBox="1"/>
            <p:nvPr/>
          </p:nvSpPr>
          <p:spPr>
            <a:xfrm>
              <a:off x="0" y="244525"/>
              <a:ext cx="1316279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which</a:t>
              </a:r>
            </a:p>
          </p:txBody>
        </p:sp>
        <p:sp>
          <p:nvSpPr>
            <p:cNvPr id="815" name="Rounded Rectangle"/>
            <p:cNvSpPr/>
            <p:nvPr/>
          </p:nvSpPr>
          <p:spPr>
            <a:xfrm>
              <a:off x="23139" y="0"/>
              <a:ext cx="1270017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19" name="Group"/>
          <p:cNvGrpSpPr/>
          <p:nvPr/>
        </p:nvGrpSpPr>
        <p:grpSpPr>
          <a:xfrm>
            <a:off x="3637184" y="6583360"/>
            <a:ext cx="1270016" cy="1270016"/>
            <a:chOff x="0" y="0"/>
            <a:chExt cx="1270014" cy="1270014"/>
          </a:xfrm>
        </p:grpSpPr>
        <p:sp>
          <p:nvSpPr>
            <p:cNvPr id="817" name="that"/>
            <p:cNvSpPr txBox="1"/>
            <p:nvPr/>
          </p:nvSpPr>
          <p:spPr>
            <a:xfrm>
              <a:off x="183972" y="317550"/>
              <a:ext cx="902056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  <p:sp>
          <p:nvSpPr>
            <p:cNvPr id="818" name="Rounded Rectangle"/>
            <p:cNvSpPr/>
            <p:nvPr/>
          </p:nvSpPr>
          <p:spPr>
            <a:xfrm>
              <a:off x="0" y="0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22" name="Group"/>
          <p:cNvGrpSpPr/>
          <p:nvPr/>
        </p:nvGrpSpPr>
        <p:grpSpPr>
          <a:xfrm>
            <a:off x="3424013" y="900105"/>
            <a:ext cx="1270016" cy="1270016"/>
            <a:chOff x="0" y="0"/>
            <a:chExt cx="1270014" cy="1270014"/>
          </a:xfrm>
        </p:grpSpPr>
        <p:sp>
          <p:nvSpPr>
            <p:cNvPr id="820" name="who"/>
            <p:cNvSpPr txBox="1"/>
            <p:nvPr/>
          </p:nvSpPr>
          <p:spPr>
            <a:xfrm>
              <a:off x="19252" y="228650"/>
              <a:ext cx="977494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</a:t>
              </a:r>
            </a:p>
          </p:txBody>
        </p:sp>
        <p:sp>
          <p:nvSpPr>
            <p:cNvPr id="821" name="Rounded Rectangle"/>
            <p:cNvSpPr/>
            <p:nvPr/>
          </p:nvSpPr>
          <p:spPr>
            <a:xfrm>
              <a:off x="0" y="-1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25" name="Group"/>
          <p:cNvGrpSpPr/>
          <p:nvPr/>
        </p:nvGrpSpPr>
        <p:grpSpPr>
          <a:xfrm>
            <a:off x="3400863" y="3582987"/>
            <a:ext cx="1316280" cy="1270016"/>
            <a:chOff x="-1" y="0"/>
            <a:chExt cx="1316278" cy="1270014"/>
          </a:xfrm>
        </p:grpSpPr>
        <p:sp>
          <p:nvSpPr>
            <p:cNvPr id="823" name="which"/>
            <p:cNvSpPr txBox="1"/>
            <p:nvPr/>
          </p:nvSpPr>
          <p:spPr>
            <a:xfrm>
              <a:off x="-2" y="244525"/>
              <a:ext cx="1316280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which</a:t>
              </a:r>
            </a:p>
          </p:txBody>
        </p:sp>
        <p:sp>
          <p:nvSpPr>
            <p:cNvPr id="824" name="Rounded Rectangle"/>
            <p:cNvSpPr/>
            <p:nvPr/>
          </p:nvSpPr>
          <p:spPr>
            <a:xfrm>
              <a:off x="23140" y="0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28" name="Group"/>
          <p:cNvGrpSpPr/>
          <p:nvPr/>
        </p:nvGrpSpPr>
        <p:grpSpPr>
          <a:xfrm>
            <a:off x="5806156" y="6424612"/>
            <a:ext cx="1270016" cy="1270016"/>
            <a:chOff x="0" y="0"/>
            <a:chExt cx="1270014" cy="1270014"/>
          </a:xfrm>
        </p:grpSpPr>
        <p:sp>
          <p:nvSpPr>
            <p:cNvPr id="826" name="that"/>
            <p:cNvSpPr txBox="1"/>
            <p:nvPr/>
          </p:nvSpPr>
          <p:spPr>
            <a:xfrm>
              <a:off x="183972" y="317550"/>
              <a:ext cx="902056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  <p:sp>
          <p:nvSpPr>
            <p:cNvPr id="827" name="Rounded Rectangle"/>
            <p:cNvSpPr/>
            <p:nvPr/>
          </p:nvSpPr>
          <p:spPr>
            <a:xfrm>
              <a:off x="0" y="0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31" name="Group"/>
          <p:cNvGrpSpPr/>
          <p:nvPr/>
        </p:nvGrpSpPr>
        <p:grpSpPr>
          <a:xfrm>
            <a:off x="8097614" y="995355"/>
            <a:ext cx="1270016" cy="1270016"/>
            <a:chOff x="0" y="0"/>
            <a:chExt cx="1270014" cy="1270014"/>
          </a:xfrm>
        </p:grpSpPr>
        <p:sp>
          <p:nvSpPr>
            <p:cNvPr id="829" name="who"/>
            <p:cNvSpPr txBox="1"/>
            <p:nvPr/>
          </p:nvSpPr>
          <p:spPr>
            <a:xfrm>
              <a:off x="19252" y="228650"/>
              <a:ext cx="977494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</a:t>
              </a:r>
            </a:p>
          </p:txBody>
        </p:sp>
        <p:sp>
          <p:nvSpPr>
            <p:cNvPr id="830" name="Rounded Rectangle"/>
            <p:cNvSpPr/>
            <p:nvPr/>
          </p:nvSpPr>
          <p:spPr>
            <a:xfrm>
              <a:off x="0" y="-1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34" name="Group"/>
          <p:cNvGrpSpPr/>
          <p:nvPr/>
        </p:nvGrpSpPr>
        <p:grpSpPr>
          <a:xfrm>
            <a:off x="6004363" y="3582987"/>
            <a:ext cx="1316280" cy="1270016"/>
            <a:chOff x="-1" y="0"/>
            <a:chExt cx="1316278" cy="1270014"/>
          </a:xfrm>
        </p:grpSpPr>
        <p:sp>
          <p:nvSpPr>
            <p:cNvPr id="832" name="which"/>
            <p:cNvSpPr txBox="1"/>
            <p:nvPr/>
          </p:nvSpPr>
          <p:spPr>
            <a:xfrm>
              <a:off x="-2" y="244525"/>
              <a:ext cx="1316280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which</a:t>
              </a:r>
            </a:p>
          </p:txBody>
        </p:sp>
        <p:sp>
          <p:nvSpPr>
            <p:cNvPr id="833" name="Rounded Rectangle"/>
            <p:cNvSpPr/>
            <p:nvPr/>
          </p:nvSpPr>
          <p:spPr>
            <a:xfrm>
              <a:off x="23140" y="0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37" name="Group"/>
          <p:cNvGrpSpPr/>
          <p:nvPr/>
        </p:nvGrpSpPr>
        <p:grpSpPr>
          <a:xfrm>
            <a:off x="10561414" y="6583360"/>
            <a:ext cx="1270016" cy="1270016"/>
            <a:chOff x="0" y="0"/>
            <a:chExt cx="1270014" cy="1270014"/>
          </a:xfrm>
        </p:grpSpPr>
        <p:sp>
          <p:nvSpPr>
            <p:cNvPr id="835" name="that"/>
            <p:cNvSpPr txBox="1"/>
            <p:nvPr/>
          </p:nvSpPr>
          <p:spPr>
            <a:xfrm>
              <a:off x="183972" y="317550"/>
              <a:ext cx="902056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  <p:sp>
          <p:nvSpPr>
            <p:cNvPr id="836" name="Rounded Rectangle"/>
            <p:cNvSpPr/>
            <p:nvPr/>
          </p:nvSpPr>
          <p:spPr>
            <a:xfrm>
              <a:off x="0" y="0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40" name="Group"/>
          <p:cNvGrpSpPr/>
          <p:nvPr/>
        </p:nvGrpSpPr>
        <p:grpSpPr>
          <a:xfrm>
            <a:off x="10688414" y="900105"/>
            <a:ext cx="1270016" cy="1270016"/>
            <a:chOff x="0" y="0"/>
            <a:chExt cx="1270014" cy="1270014"/>
          </a:xfrm>
        </p:grpSpPr>
        <p:sp>
          <p:nvSpPr>
            <p:cNvPr id="838" name="who"/>
            <p:cNvSpPr txBox="1"/>
            <p:nvPr/>
          </p:nvSpPr>
          <p:spPr>
            <a:xfrm>
              <a:off x="19252" y="228650"/>
              <a:ext cx="977494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</a:t>
              </a:r>
            </a:p>
          </p:txBody>
        </p:sp>
        <p:sp>
          <p:nvSpPr>
            <p:cNvPr id="839" name="Rounded Rectangle"/>
            <p:cNvSpPr/>
            <p:nvPr/>
          </p:nvSpPr>
          <p:spPr>
            <a:xfrm>
              <a:off x="0" y="-1"/>
              <a:ext cx="1270015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grpSp>
        <p:nvGrpSpPr>
          <p:cNvPr id="843" name="Group"/>
          <p:cNvGrpSpPr/>
          <p:nvPr/>
        </p:nvGrpSpPr>
        <p:grpSpPr>
          <a:xfrm>
            <a:off x="10665275" y="3646487"/>
            <a:ext cx="1316280" cy="1270016"/>
            <a:chOff x="0" y="0"/>
            <a:chExt cx="1316278" cy="1270014"/>
          </a:xfrm>
        </p:grpSpPr>
        <p:sp>
          <p:nvSpPr>
            <p:cNvPr id="841" name="which"/>
            <p:cNvSpPr txBox="1"/>
            <p:nvPr/>
          </p:nvSpPr>
          <p:spPr>
            <a:xfrm>
              <a:off x="0" y="244525"/>
              <a:ext cx="1316279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which</a:t>
              </a:r>
            </a:p>
          </p:txBody>
        </p:sp>
        <p:sp>
          <p:nvSpPr>
            <p:cNvPr id="842" name="Rounded Rectangle"/>
            <p:cNvSpPr/>
            <p:nvPr/>
          </p:nvSpPr>
          <p:spPr>
            <a:xfrm>
              <a:off x="23139" y="0"/>
              <a:ext cx="1270017" cy="1270015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 Neue"/>
                </a:defRPr>
              </a:pPr>
            </a:p>
          </p:txBody>
        </p:sp>
      </p:grpSp>
      <p:sp>
        <p:nvSpPr>
          <p:cNvPr id="844" name="Subordinating Conjunctions"/>
          <p:cNvSpPr txBox="1"/>
          <p:nvPr/>
        </p:nvSpPr>
        <p:spPr>
          <a:xfrm>
            <a:off x="3471621" y="2545662"/>
            <a:ext cx="659495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>
                <a:solidFill>
                  <a:srgbClr val="FE984B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Print on Orange Paper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ounded Rectangle"/>
          <p:cNvSpPr/>
          <p:nvPr/>
        </p:nvSpPr>
        <p:spPr>
          <a:xfrm>
            <a:off x="1866900" y="5397500"/>
            <a:ext cx="4607422" cy="1270000"/>
          </a:xfrm>
          <a:prstGeom prst="roundRect">
            <a:avLst>
              <a:gd name="adj" fmla="val 15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Rounded Rectangle"/>
          <p:cNvSpPr/>
          <p:nvPr/>
        </p:nvSpPr>
        <p:spPr>
          <a:xfrm>
            <a:off x="6705600" y="5397500"/>
            <a:ext cx="4607422" cy="1270000"/>
          </a:xfrm>
          <a:prstGeom prst="roundRect">
            <a:avLst>
              <a:gd name="adj" fmla="val 15000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7" name="Sentence"/>
          <p:cNvSpPr txBox="1"/>
          <p:nvPr/>
        </p:nvSpPr>
        <p:spPr>
          <a:xfrm>
            <a:off x="5407300" y="1187730"/>
            <a:ext cx="25381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</a:t>
            </a:r>
          </a:p>
        </p:txBody>
      </p:sp>
      <p:sp>
        <p:nvSpPr>
          <p:cNvPr id="158" name="(aka) Independent Clause"/>
          <p:cNvSpPr txBox="1"/>
          <p:nvPr/>
        </p:nvSpPr>
        <p:spPr>
          <a:xfrm>
            <a:off x="3798243" y="2013230"/>
            <a:ext cx="575623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solidFill>
                  <a:srgbClr val="A373C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(aka) Independent Clause</a:t>
            </a:r>
          </a:p>
        </p:txBody>
      </p:sp>
      <p:grpSp>
        <p:nvGrpSpPr>
          <p:cNvPr id="163" name="Group"/>
          <p:cNvGrpSpPr/>
          <p:nvPr/>
        </p:nvGrpSpPr>
        <p:grpSpPr>
          <a:xfrm>
            <a:off x="601747" y="5607312"/>
            <a:ext cx="5692470" cy="1963808"/>
            <a:chOff x="-2" y="-1"/>
            <a:chExt cx="5692468" cy="1963806"/>
          </a:xfrm>
        </p:grpSpPr>
        <p:sp>
          <p:nvSpPr>
            <p:cNvPr id="159" name="Subject"/>
            <p:cNvSpPr txBox="1"/>
            <p:nvPr/>
          </p:nvSpPr>
          <p:spPr>
            <a:xfrm>
              <a:off x="2472386" y="-2"/>
              <a:ext cx="2040540" cy="647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Subject</a:t>
              </a:r>
            </a:p>
          </p:txBody>
        </p:sp>
        <p:grpSp>
          <p:nvGrpSpPr>
            <p:cNvPr id="162" name="Group"/>
            <p:cNvGrpSpPr/>
            <p:nvPr/>
          </p:nvGrpSpPr>
          <p:grpSpPr>
            <a:xfrm>
              <a:off x="-2" y="1409700"/>
              <a:ext cx="5692469" cy="554106"/>
              <a:chOff x="0" y="0"/>
              <a:chExt cx="5692468" cy="554105"/>
            </a:xfrm>
          </p:grpSpPr>
          <p:sp>
            <p:nvSpPr>
              <p:cNvPr id="160" name="Who or what?"/>
              <p:cNvSpPr txBox="1"/>
              <p:nvPr/>
            </p:nvSpPr>
            <p:spPr>
              <a:xfrm>
                <a:off x="-2" y="93045"/>
                <a:ext cx="2123848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Who or what?</a:t>
                </a:r>
              </a:p>
            </p:txBody>
          </p:sp>
          <p:sp>
            <p:nvSpPr>
              <p:cNvPr id="161" name="Arrow"/>
              <p:cNvSpPr/>
              <p:nvPr/>
            </p:nvSpPr>
            <p:spPr>
              <a:xfrm flipH="1">
                <a:off x="2420838" y="-1"/>
                <a:ext cx="3271630" cy="267160"/>
              </a:xfrm>
              <a:prstGeom prst="rightArrow">
                <a:avLst>
                  <a:gd name="adj1" fmla="val 34024"/>
                  <a:gd name="adj2" fmla="val 25160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</p:grpSp>
      <p:grpSp>
        <p:nvGrpSpPr>
          <p:cNvPr id="168" name="Group"/>
          <p:cNvGrpSpPr/>
          <p:nvPr/>
        </p:nvGrpSpPr>
        <p:grpSpPr>
          <a:xfrm>
            <a:off x="6866406" y="5670821"/>
            <a:ext cx="5324929" cy="1684894"/>
            <a:chOff x="-2" y="-1"/>
            <a:chExt cx="5324927" cy="1684892"/>
          </a:xfrm>
        </p:grpSpPr>
        <p:sp>
          <p:nvSpPr>
            <p:cNvPr id="164" name="Predicate"/>
            <p:cNvSpPr txBox="1"/>
            <p:nvPr/>
          </p:nvSpPr>
          <p:spPr>
            <a:xfrm>
              <a:off x="832016" y="-2"/>
              <a:ext cx="2328529" cy="647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F6F6F6"/>
                  </a:solidFill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Predicate</a:t>
              </a:r>
            </a:p>
          </p:txBody>
        </p:sp>
        <p:grpSp>
          <p:nvGrpSpPr>
            <p:cNvPr id="167" name="Group"/>
            <p:cNvGrpSpPr/>
            <p:nvPr/>
          </p:nvGrpSpPr>
          <p:grpSpPr>
            <a:xfrm>
              <a:off x="-2" y="1223832"/>
              <a:ext cx="5324928" cy="461060"/>
              <a:chOff x="0" y="-1"/>
              <a:chExt cx="5324927" cy="461058"/>
            </a:xfrm>
          </p:grpSpPr>
          <p:sp>
            <p:nvSpPr>
              <p:cNvPr id="165" name="What about it?"/>
              <p:cNvSpPr txBox="1"/>
              <p:nvPr/>
            </p:nvSpPr>
            <p:spPr>
              <a:xfrm>
                <a:off x="3014847" y="-2"/>
                <a:ext cx="2310080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What about it? </a:t>
                </a:r>
              </a:p>
            </p:txBody>
          </p:sp>
          <p:sp>
            <p:nvSpPr>
              <p:cNvPr id="166" name="Arrow"/>
              <p:cNvSpPr/>
              <p:nvPr/>
            </p:nvSpPr>
            <p:spPr>
              <a:xfrm>
                <a:off x="-1" y="96965"/>
                <a:ext cx="2892856" cy="267165"/>
              </a:xfrm>
              <a:prstGeom prst="rightArrow">
                <a:avLst>
                  <a:gd name="adj1" fmla="val 28192"/>
                  <a:gd name="adj2" fmla="val 251755"/>
                </a:avLst>
              </a:prstGeom>
              <a:solidFill>
                <a:srgbClr val="7E48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</p:grpSp>
      <p:sp>
        <p:nvSpPr>
          <p:cNvPr id="169" name="SIMPLE Sentence"/>
          <p:cNvSpPr txBox="1"/>
          <p:nvPr/>
        </p:nvSpPr>
        <p:spPr>
          <a:xfrm>
            <a:off x="4454800" y="514630"/>
            <a:ext cx="547593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SIMPLE Sentence</a:t>
            </a:r>
          </a:p>
        </p:txBody>
      </p:sp>
      <p:grpSp>
        <p:nvGrpSpPr>
          <p:cNvPr id="172" name="Group"/>
          <p:cNvGrpSpPr/>
          <p:nvPr/>
        </p:nvGrpSpPr>
        <p:grpSpPr>
          <a:xfrm>
            <a:off x="181802" y="82534"/>
            <a:ext cx="2857530" cy="2857530"/>
            <a:chOff x="0" y="0"/>
            <a:chExt cx="2857529" cy="2857529"/>
          </a:xfrm>
        </p:grpSpPr>
        <p:pic>
          <p:nvPicPr>
            <p:cNvPr id="170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2857530" cy="28575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They believed…"/>
            <p:cNvSpPr txBox="1"/>
            <p:nvPr/>
          </p:nvSpPr>
          <p:spPr>
            <a:xfrm>
              <a:off x="330254" y="747374"/>
              <a:ext cx="2196999" cy="829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1">
                  <a:latin typeface="+mj-lt"/>
                  <a:ea typeface="+mj-ea"/>
                  <a:cs typeface="+mj-cs"/>
                  <a:sym typeface="Helvetica Neue"/>
                </a:defRPr>
              </a:pPr>
              <a:r>
                <a:t>They believed</a:t>
              </a:r>
            </a:p>
            <a:p>
              <a:pPr>
                <a:defRPr b="1">
                  <a:latin typeface="+mj-lt"/>
                  <a:ea typeface="+mj-ea"/>
                  <a:cs typeface="+mj-cs"/>
                  <a:sym typeface="Helvetica Neue"/>
                </a:defRPr>
              </a:pPr>
              <a:r>
                <a:t>that…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4"/>
      <p:bldP build="whole" bldLvl="1" animBg="1" rev="0" advAuto="0" spid="158" grpId="3"/>
      <p:bldP build="whole" bldLvl="1" animBg="1" rev="0" advAuto="0" spid="163" grpId="1"/>
      <p:bldP build="whole" bldLvl="1" animBg="1" rev="0" advAuto="0" spid="169" grpId="5"/>
      <p:bldP build="whole" bldLvl="1" animBg="1" rev="0" advAuto="0" spid="172" grpId="6"/>
      <p:bldP build="whole" bldLvl="1" animBg="1" rev="0" advAuto="0" spid="16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ounded Rectangle"/>
          <p:cNvSpPr/>
          <p:nvPr/>
        </p:nvSpPr>
        <p:spPr>
          <a:xfrm>
            <a:off x="63646" y="3511829"/>
            <a:ext cx="2976368" cy="780783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5" name="Rounded Rectangle"/>
          <p:cNvSpPr/>
          <p:nvPr/>
        </p:nvSpPr>
        <p:spPr>
          <a:xfrm>
            <a:off x="7162948" y="3511829"/>
            <a:ext cx="3197577" cy="780783"/>
          </a:xfrm>
          <a:prstGeom prst="roundRect">
            <a:avLst>
              <a:gd name="adj" fmla="val 16933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6" name="Sentence"/>
          <p:cNvSpPr txBox="1"/>
          <p:nvPr/>
        </p:nvSpPr>
        <p:spPr>
          <a:xfrm>
            <a:off x="5407300" y="1187730"/>
            <a:ext cx="25381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</a:t>
            </a:r>
          </a:p>
        </p:txBody>
      </p:sp>
      <p:sp>
        <p:nvSpPr>
          <p:cNvPr id="177" name="(aka) Independent Clause"/>
          <p:cNvSpPr txBox="1"/>
          <p:nvPr/>
        </p:nvSpPr>
        <p:spPr>
          <a:xfrm>
            <a:off x="3798243" y="2013230"/>
            <a:ext cx="575623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solidFill>
                  <a:srgbClr val="A373C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(aka) Independent Clause</a:t>
            </a:r>
          </a:p>
        </p:txBody>
      </p:sp>
      <p:sp>
        <p:nvSpPr>
          <p:cNvPr id="178" name="Subject"/>
          <p:cNvSpPr txBox="1"/>
          <p:nvPr/>
        </p:nvSpPr>
        <p:spPr>
          <a:xfrm>
            <a:off x="391867" y="3578645"/>
            <a:ext cx="204052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181" name="Group"/>
          <p:cNvGrpSpPr/>
          <p:nvPr/>
        </p:nvGrpSpPr>
        <p:grpSpPr>
          <a:xfrm>
            <a:off x="347760" y="5927025"/>
            <a:ext cx="5692445" cy="554104"/>
            <a:chOff x="0" y="0"/>
            <a:chExt cx="5692444" cy="554102"/>
          </a:xfrm>
        </p:grpSpPr>
        <p:sp>
          <p:nvSpPr>
            <p:cNvPr id="179" name="Who or what?"/>
            <p:cNvSpPr txBox="1"/>
            <p:nvPr/>
          </p:nvSpPr>
          <p:spPr>
            <a:xfrm>
              <a:off x="-1" y="93043"/>
              <a:ext cx="2123847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 or what?</a:t>
              </a:r>
            </a:p>
          </p:txBody>
        </p:sp>
        <p:sp>
          <p:nvSpPr>
            <p:cNvPr id="180" name="Arrow"/>
            <p:cNvSpPr/>
            <p:nvPr/>
          </p:nvSpPr>
          <p:spPr>
            <a:xfrm flipH="1">
              <a:off x="2420829" y="-1"/>
              <a:ext cx="3271615" cy="267152"/>
            </a:xfrm>
            <a:prstGeom prst="rightArrow">
              <a:avLst>
                <a:gd name="adj1" fmla="val 34024"/>
                <a:gd name="adj2" fmla="val 25160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186" name="Group"/>
          <p:cNvGrpSpPr/>
          <p:nvPr/>
        </p:nvGrpSpPr>
        <p:grpSpPr>
          <a:xfrm>
            <a:off x="7109147" y="3511821"/>
            <a:ext cx="5324929" cy="2785156"/>
            <a:chOff x="-2" y="0"/>
            <a:chExt cx="5324927" cy="2785155"/>
          </a:xfrm>
        </p:grpSpPr>
        <p:sp>
          <p:nvSpPr>
            <p:cNvPr id="182" name="Predicate"/>
            <p:cNvSpPr txBox="1"/>
            <p:nvPr/>
          </p:nvSpPr>
          <p:spPr>
            <a:xfrm>
              <a:off x="488322" y="-1"/>
              <a:ext cx="2328528" cy="647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F6F6F6"/>
                  </a:solidFill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Predicate</a:t>
              </a:r>
            </a:p>
          </p:txBody>
        </p:sp>
        <p:grpSp>
          <p:nvGrpSpPr>
            <p:cNvPr id="185" name="Group"/>
            <p:cNvGrpSpPr/>
            <p:nvPr/>
          </p:nvGrpSpPr>
          <p:grpSpPr>
            <a:xfrm>
              <a:off x="-2" y="2324095"/>
              <a:ext cx="5324928" cy="461060"/>
              <a:chOff x="0" y="-1"/>
              <a:chExt cx="5324927" cy="461058"/>
            </a:xfrm>
          </p:grpSpPr>
          <p:sp>
            <p:nvSpPr>
              <p:cNvPr id="183" name="What about it?"/>
              <p:cNvSpPr txBox="1"/>
              <p:nvPr/>
            </p:nvSpPr>
            <p:spPr>
              <a:xfrm>
                <a:off x="3014847" y="-2"/>
                <a:ext cx="2310080" cy="4610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What about it? </a:t>
                </a:r>
              </a:p>
            </p:txBody>
          </p:sp>
          <p:sp>
            <p:nvSpPr>
              <p:cNvPr id="184" name="Arrow"/>
              <p:cNvSpPr/>
              <p:nvPr/>
            </p:nvSpPr>
            <p:spPr>
              <a:xfrm>
                <a:off x="-1" y="96968"/>
                <a:ext cx="2892856" cy="267161"/>
              </a:xfrm>
              <a:prstGeom prst="rightArrow">
                <a:avLst>
                  <a:gd name="adj1" fmla="val 28192"/>
                  <a:gd name="adj2" fmla="val 251755"/>
                </a:avLst>
              </a:prstGeom>
              <a:solidFill>
                <a:srgbClr val="7E48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</p:grpSp>
      <p:sp>
        <p:nvSpPr>
          <p:cNvPr id="187" name="SIMPLE Sentence"/>
          <p:cNvSpPr txBox="1"/>
          <p:nvPr/>
        </p:nvSpPr>
        <p:spPr>
          <a:xfrm>
            <a:off x="4454800" y="514630"/>
            <a:ext cx="547593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SIMPLE Sentence</a:t>
            </a:r>
          </a:p>
        </p:txBody>
      </p:sp>
      <p:sp>
        <p:nvSpPr>
          <p:cNvPr id="188" name="Rounded Rectangle"/>
          <p:cNvSpPr/>
          <p:nvPr/>
        </p:nvSpPr>
        <p:spPr>
          <a:xfrm>
            <a:off x="3949848" y="3511829"/>
            <a:ext cx="2976368" cy="780783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9" name="Subject"/>
          <p:cNvSpPr txBox="1"/>
          <p:nvPr/>
        </p:nvSpPr>
        <p:spPr>
          <a:xfrm>
            <a:off x="4309097" y="3511827"/>
            <a:ext cx="20405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sp>
        <p:nvSpPr>
          <p:cNvPr id="190" name="Compound Subject"/>
          <p:cNvSpPr txBox="1"/>
          <p:nvPr/>
        </p:nvSpPr>
        <p:spPr>
          <a:xfrm>
            <a:off x="1092919" y="4553227"/>
            <a:ext cx="480402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Compound Subject</a:t>
            </a:r>
          </a:p>
        </p:txBody>
      </p:sp>
      <p:grpSp>
        <p:nvGrpSpPr>
          <p:cNvPr id="193" name="Group"/>
          <p:cNvGrpSpPr/>
          <p:nvPr/>
        </p:nvGrpSpPr>
        <p:grpSpPr>
          <a:xfrm>
            <a:off x="3146756" y="3578628"/>
            <a:ext cx="696349" cy="647172"/>
            <a:chOff x="0" y="-1"/>
            <a:chExt cx="696347" cy="647170"/>
          </a:xfrm>
        </p:grpSpPr>
        <p:sp>
          <p:nvSpPr>
            <p:cNvPr id="191" name="Rounded Rectangle"/>
            <p:cNvSpPr/>
            <p:nvPr/>
          </p:nvSpPr>
          <p:spPr>
            <a:xfrm>
              <a:off x="-1" y="-2"/>
              <a:ext cx="696349" cy="647172"/>
            </a:xfrm>
            <a:prstGeom prst="roundRect">
              <a:avLst>
                <a:gd name="adj" fmla="val 1614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2" name="and"/>
            <p:cNvSpPr txBox="1"/>
            <p:nvPr/>
          </p:nvSpPr>
          <p:spPr>
            <a:xfrm>
              <a:off x="3" y="119270"/>
              <a:ext cx="656235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and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2"/>
      <p:bldP build="whole" bldLvl="1" animBg="1" rev="0" advAuto="0" spid="177" grpId="1"/>
      <p:bldP build="whole" bldLvl="1" animBg="1" rev="0" advAuto="0" spid="187" grpId="3"/>
      <p:bldP build="whole" bldLvl="1" animBg="1" rev="0" advAuto="0" spid="190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ounded Rectangle"/>
          <p:cNvSpPr/>
          <p:nvPr/>
        </p:nvSpPr>
        <p:spPr>
          <a:xfrm>
            <a:off x="2934572" y="3511829"/>
            <a:ext cx="2976368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6" name="Rounded Rectangle"/>
          <p:cNvSpPr/>
          <p:nvPr/>
        </p:nvSpPr>
        <p:spPr>
          <a:xfrm>
            <a:off x="9728348" y="3511829"/>
            <a:ext cx="3197577" cy="780782"/>
          </a:xfrm>
          <a:prstGeom prst="roundRect">
            <a:avLst>
              <a:gd name="adj" fmla="val 16933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7" name="Sentence"/>
          <p:cNvSpPr txBox="1"/>
          <p:nvPr/>
        </p:nvSpPr>
        <p:spPr>
          <a:xfrm>
            <a:off x="5407300" y="1187730"/>
            <a:ext cx="25381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</a:t>
            </a:r>
          </a:p>
        </p:txBody>
      </p:sp>
      <p:sp>
        <p:nvSpPr>
          <p:cNvPr id="198" name="(aka) Independent Clause"/>
          <p:cNvSpPr txBox="1"/>
          <p:nvPr/>
        </p:nvSpPr>
        <p:spPr>
          <a:xfrm>
            <a:off x="3798243" y="2013230"/>
            <a:ext cx="575623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solidFill>
                  <a:srgbClr val="A373C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(aka) Independent Clause</a:t>
            </a:r>
          </a:p>
        </p:txBody>
      </p:sp>
      <p:sp>
        <p:nvSpPr>
          <p:cNvPr id="199" name="Subject"/>
          <p:cNvSpPr txBox="1"/>
          <p:nvPr/>
        </p:nvSpPr>
        <p:spPr>
          <a:xfrm>
            <a:off x="3125846" y="3578645"/>
            <a:ext cx="20405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202" name="Group"/>
          <p:cNvGrpSpPr/>
          <p:nvPr/>
        </p:nvGrpSpPr>
        <p:grpSpPr>
          <a:xfrm>
            <a:off x="347760" y="5927025"/>
            <a:ext cx="5692445" cy="554104"/>
            <a:chOff x="0" y="0"/>
            <a:chExt cx="5692444" cy="554102"/>
          </a:xfrm>
        </p:grpSpPr>
        <p:sp>
          <p:nvSpPr>
            <p:cNvPr id="200" name="Who or what?"/>
            <p:cNvSpPr txBox="1"/>
            <p:nvPr/>
          </p:nvSpPr>
          <p:spPr>
            <a:xfrm>
              <a:off x="-1" y="93043"/>
              <a:ext cx="2123847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 or what?</a:t>
              </a:r>
            </a:p>
          </p:txBody>
        </p:sp>
        <p:sp>
          <p:nvSpPr>
            <p:cNvPr id="201" name="Arrow"/>
            <p:cNvSpPr/>
            <p:nvPr/>
          </p:nvSpPr>
          <p:spPr>
            <a:xfrm flipH="1">
              <a:off x="2420829" y="-1"/>
              <a:ext cx="3271615" cy="267152"/>
            </a:xfrm>
            <a:prstGeom prst="rightArrow">
              <a:avLst>
                <a:gd name="adj1" fmla="val 34024"/>
                <a:gd name="adj2" fmla="val 25160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03" name="Predicate"/>
          <p:cNvSpPr txBox="1"/>
          <p:nvPr/>
        </p:nvSpPr>
        <p:spPr>
          <a:xfrm>
            <a:off x="9870778" y="3578645"/>
            <a:ext cx="232851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grpSp>
        <p:nvGrpSpPr>
          <p:cNvPr id="206" name="Group"/>
          <p:cNvGrpSpPr/>
          <p:nvPr/>
        </p:nvGrpSpPr>
        <p:grpSpPr>
          <a:xfrm>
            <a:off x="7007564" y="5823211"/>
            <a:ext cx="5324913" cy="461059"/>
            <a:chOff x="-1" y="0"/>
            <a:chExt cx="5324912" cy="461058"/>
          </a:xfrm>
        </p:grpSpPr>
        <p:sp>
          <p:nvSpPr>
            <p:cNvPr id="204" name="What about it?"/>
            <p:cNvSpPr txBox="1"/>
            <p:nvPr/>
          </p:nvSpPr>
          <p:spPr>
            <a:xfrm>
              <a:off x="3014832" y="-1"/>
              <a:ext cx="231008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What about it? </a:t>
              </a:r>
            </a:p>
          </p:txBody>
        </p:sp>
        <p:sp>
          <p:nvSpPr>
            <p:cNvPr id="205" name="Arrow"/>
            <p:cNvSpPr/>
            <p:nvPr/>
          </p:nvSpPr>
          <p:spPr>
            <a:xfrm>
              <a:off x="-2" y="96963"/>
              <a:ext cx="2892842" cy="267157"/>
            </a:xfrm>
            <a:prstGeom prst="rightArrow">
              <a:avLst>
                <a:gd name="adj1" fmla="val 28192"/>
                <a:gd name="adj2" fmla="val 251755"/>
              </a:avLst>
            </a:prstGeom>
            <a:solidFill>
              <a:srgbClr val="7E487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07" name="SIMPLE Sentence"/>
          <p:cNvSpPr txBox="1"/>
          <p:nvPr/>
        </p:nvSpPr>
        <p:spPr>
          <a:xfrm>
            <a:off x="4454800" y="514630"/>
            <a:ext cx="547593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SIMPLE Sentence</a:t>
            </a:r>
          </a:p>
        </p:txBody>
      </p:sp>
      <p:sp>
        <p:nvSpPr>
          <p:cNvPr id="208" name="Rounded Rectangle"/>
          <p:cNvSpPr/>
          <p:nvPr/>
        </p:nvSpPr>
        <p:spPr>
          <a:xfrm>
            <a:off x="5959180" y="3511829"/>
            <a:ext cx="2976368" cy="780782"/>
          </a:xfrm>
          <a:prstGeom prst="roundRect">
            <a:avLst>
              <a:gd name="adj" fmla="val 22246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9" name="Compound Predicate"/>
          <p:cNvSpPr txBox="1"/>
          <p:nvPr/>
        </p:nvSpPr>
        <p:spPr>
          <a:xfrm>
            <a:off x="7153715" y="4553227"/>
            <a:ext cx="480403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Compound Predicate</a:t>
            </a:r>
          </a:p>
        </p:txBody>
      </p:sp>
      <p:grpSp>
        <p:nvGrpSpPr>
          <p:cNvPr id="212" name="Group"/>
          <p:cNvGrpSpPr/>
          <p:nvPr/>
        </p:nvGrpSpPr>
        <p:grpSpPr>
          <a:xfrm>
            <a:off x="8983774" y="3578628"/>
            <a:ext cx="696348" cy="647172"/>
            <a:chOff x="0" y="-1"/>
            <a:chExt cx="696346" cy="647170"/>
          </a:xfrm>
        </p:grpSpPr>
        <p:sp>
          <p:nvSpPr>
            <p:cNvPr id="210" name="Rounded Rectangle"/>
            <p:cNvSpPr/>
            <p:nvPr/>
          </p:nvSpPr>
          <p:spPr>
            <a:xfrm>
              <a:off x="-1" y="-2"/>
              <a:ext cx="696347" cy="647172"/>
            </a:xfrm>
            <a:prstGeom prst="roundRect">
              <a:avLst>
                <a:gd name="adj" fmla="val 1614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1" name="and"/>
            <p:cNvSpPr txBox="1"/>
            <p:nvPr/>
          </p:nvSpPr>
          <p:spPr>
            <a:xfrm>
              <a:off x="1" y="119270"/>
              <a:ext cx="656235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and</a:t>
              </a:r>
            </a:p>
          </p:txBody>
        </p:sp>
      </p:grpSp>
      <p:sp>
        <p:nvSpPr>
          <p:cNvPr id="213" name="Predicate"/>
          <p:cNvSpPr txBox="1"/>
          <p:nvPr/>
        </p:nvSpPr>
        <p:spPr>
          <a:xfrm>
            <a:off x="6140675" y="3578645"/>
            <a:ext cx="232852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2"/>
      <p:bldP build="whole" bldLvl="1" animBg="1" rev="0" advAuto="0" spid="207" grpId="3"/>
      <p:bldP build="whole" bldLvl="1" animBg="1" rev="0" advAuto="0" spid="209" grpId="4"/>
      <p:bldP build="whole" bldLvl="1" animBg="1" rev="0" advAuto="0" spid="19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ounded Rectangle"/>
          <p:cNvSpPr/>
          <p:nvPr/>
        </p:nvSpPr>
        <p:spPr>
          <a:xfrm>
            <a:off x="2934572" y="3511829"/>
            <a:ext cx="2976368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6" name="Rounded Rectangle"/>
          <p:cNvSpPr/>
          <p:nvPr/>
        </p:nvSpPr>
        <p:spPr>
          <a:xfrm>
            <a:off x="8983788" y="3511829"/>
            <a:ext cx="3197577" cy="780782"/>
          </a:xfrm>
          <a:prstGeom prst="roundRect">
            <a:avLst>
              <a:gd name="adj" fmla="val 16933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7" name="Sentence"/>
          <p:cNvSpPr txBox="1"/>
          <p:nvPr/>
        </p:nvSpPr>
        <p:spPr>
          <a:xfrm>
            <a:off x="5407300" y="1187730"/>
            <a:ext cx="25381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</a:t>
            </a:r>
          </a:p>
        </p:txBody>
      </p:sp>
      <p:sp>
        <p:nvSpPr>
          <p:cNvPr id="218" name="(aka) Independent Clause"/>
          <p:cNvSpPr txBox="1"/>
          <p:nvPr/>
        </p:nvSpPr>
        <p:spPr>
          <a:xfrm>
            <a:off x="3798243" y="2013230"/>
            <a:ext cx="575623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solidFill>
                  <a:srgbClr val="A373C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(aka) Independent Clause</a:t>
            </a:r>
          </a:p>
        </p:txBody>
      </p:sp>
      <p:sp>
        <p:nvSpPr>
          <p:cNvPr id="219" name="Subject"/>
          <p:cNvSpPr txBox="1"/>
          <p:nvPr/>
        </p:nvSpPr>
        <p:spPr>
          <a:xfrm>
            <a:off x="3402491" y="3511827"/>
            <a:ext cx="20405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222" name="Group"/>
          <p:cNvGrpSpPr/>
          <p:nvPr/>
        </p:nvGrpSpPr>
        <p:grpSpPr>
          <a:xfrm>
            <a:off x="347760" y="5927025"/>
            <a:ext cx="5692445" cy="554104"/>
            <a:chOff x="0" y="0"/>
            <a:chExt cx="5692444" cy="554102"/>
          </a:xfrm>
        </p:grpSpPr>
        <p:sp>
          <p:nvSpPr>
            <p:cNvPr id="220" name="Who or what?"/>
            <p:cNvSpPr txBox="1"/>
            <p:nvPr/>
          </p:nvSpPr>
          <p:spPr>
            <a:xfrm>
              <a:off x="-1" y="93043"/>
              <a:ext cx="2123847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 or what?</a:t>
              </a:r>
            </a:p>
          </p:txBody>
        </p:sp>
        <p:sp>
          <p:nvSpPr>
            <p:cNvPr id="221" name="Arrow"/>
            <p:cNvSpPr/>
            <p:nvPr/>
          </p:nvSpPr>
          <p:spPr>
            <a:xfrm flipH="1">
              <a:off x="2420829" y="-1"/>
              <a:ext cx="3271615" cy="267152"/>
            </a:xfrm>
            <a:prstGeom prst="rightArrow">
              <a:avLst>
                <a:gd name="adj1" fmla="val 34024"/>
                <a:gd name="adj2" fmla="val 25160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23" name="Predicate"/>
          <p:cNvSpPr txBox="1"/>
          <p:nvPr/>
        </p:nvSpPr>
        <p:spPr>
          <a:xfrm>
            <a:off x="9166842" y="3511827"/>
            <a:ext cx="232851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grpSp>
        <p:nvGrpSpPr>
          <p:cNvPr id="226" name="Group"/>
          <p:cNvGrpSpPr/>
          <p:nvPr/>
        </p:nvGrpSpPr>
        <p:grpSpPr>
          <a:xfrm>
            <a:off x="7007564" y="5823209"/>
            <a:ext cx="5324913" cy="461060"/>
            <a:chOff x="-1" y="-1"/>
            <a:chExt cx="5324912" cy="461058"/>
          </a:xfrm>
        </p:grpSpPr>
        <p:sp>
          <p:nvSpPr>
            <p:cNvPr id="224" name="What about it?"/>
            <p:cNvSpPr txBox="1"/>
            <p:nvPr/>
          </p:nvSpPr>
          <p:spPr>
            <a:xfrm>
              <a:off x="3014832" y="-2"/>
              <a:ext cx="2310080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What about it? </a:t>
              </a:r>
            </a:p>
          </p:txBody>
        </p:sp>
        <p:sp>
          <p:nvSpPr>
            <p:cNvPr id="225" name="Arrow"/>
            <p:cNvSpPr/>
            <p:nvPr/>
          </p:nvSpPr>
          <p:spPr>
            <a:xfrm>
              <a:off x="-2" y="96962"/>
              <a:ext cx="2892842" cy="267158"/>
            </a:xfrm>
            <a:prstGeom prst="rightArrow">
              <a:avLst>
                <a:gd name="adj1" fmla="val 28192"/>
                <a:gd name="adj2" fmla="val 251755"/>
              </a:avLst>
            </a:prstGeom>
            <a:solidFill>
              <a:srgbClr val="7E487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27" name="SIMPLE Sentence"/>
          <p:cNvSpPr txBox="1"/>
          <p:nvPr/>
        </p:nvSpPr>
        <p:spPr>
          <a:xfrm>
            <a:off x="4454800" y="514630"/>
            <a:ext cx="547593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SIMPLE Sentence</a:t>
            </a:r>
          </a:p>
        </p:txBody>
      </p:sp>
      <p:sp>
        <p:nvSpPr>
          <p:cNvPr id="228" name="Rounded Rectangle"/>
          <p:cNvSpPr/>
          <p:nvPr/>
        </p:nvSpPr>
        <p:spPr>
          <a:xfrm>
            <a:off x="5959180" y="3511829"/>
            <a:ext cx="2976368" cy="780782"/>
          </a:xfrm>
          <a:prstGeom prst="roundRect">
            <a:avLst>
              <a:gd name="adj" fmla="val 22246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9" name="Compound Predicate"/>
          <p:cNvSpPr txBox="1"/>
          <p:nvPr/>
        </p:nvSpPr>
        <p:spPr>
          <a:xfrm>
            <a:off x="7153715" y="4553227"/>
            <a:ext cx="480403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Compound Predicate</a:t>
            </a:r>
          </a:p>
        </p:txBody>
      </p:sp>
      <p:grpSp>
        <p:nvGrpSpPr>
          <p:cNvPr id="232" name="Group"/>
          <p:cNvGrpSpPr/>
          <p:nvPr/>
        </p:nvGrpSpPr>
        <p:grpSpPr>
          <a:xfrm>
            <a:off x="8590074" y="3578628"/>
            <a:ext cx="696348" cy="647172"/>
            <a:chOff x="0" y="-1"/>
            <a:chExt cx="696346" cy="647170"/>
          </a:xfrm>
        </p:grpSpPr>
        <p:sp>
          <p:nvSpPr>
            <p:cNvPr id="230" name="Rounded Rectangle"/>
            <p:cNvSpPr/>
            <p:nvPr/>
          </p:nvSpPr>
          <p:spPr>
            <a:xfrm>
              <a:off x="-1" y="-2"/>
              <a:ext cx="696347" cy="647172"/>
            </a:xfrm>
            <a:prstGeom prst="roundRect">
              <a:avLst>
                <a:gd name="adj" fmla="val 1614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31" name="and"/>
            <p:cNvSpPr txBox="1"/>
            <p:nvPr/>
          </p:nvSpPr>
          <p:spPr>
            <a:xfrm>
              <a:off x="1" y="119270"/>
              <a:ext cx="656235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and</a:t>
              </a:r>
            </a:p>
          </p:txBody>
        </p:sp>
      </p:grpSp>
      <p:sp>
        <p:nvSpPr>
          <p:cNvPr id="233" name="Predicate"/>
          <p:cNvSpPr txBox="1"/>
          <p:nvPr/>
        </p:nvSpPr>
        <p:spPr>
          <a:xfrm>
            <a:off x="6140675" y="3578645"/>
            <a:ext cx="232852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sp>
        <p:nvSpPr>
          <p:cNvPr id="234" name="Rounded Rectangle"/>
          <p:cNvSpPr/>
          <p:nvPr/>
        </p:nvSpPr>
        <p:spPr>
          <a:xfrm>
            <a:off x="26272" y="3511829"/>
            <a:ext cx="2976367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37" name="Group"/>
          <p:cNvGrpSpPr/>
          <p:nvPr/>
        </p:nvGrpSpPr>
        <p:grpSpPr>
          <a:xfrm>
            <a:off x="2582972" y="3626114"/>
            <a:ext cx="696348" cy="647171"/>
            <a:chOff x="0" y="-1"/>
            <a:chExt cx="696346" cy="647170"/>
          </a:xfrm>
        </p:grpSpPr>
        <p:sp>
          <p:nvSpPr>
            <p:cNvPr id="235" name="Rounded Rectangle"/>
            <p:cNvSpPr/>
            <p:nvPr/>
          </p:nvSpPr>
          <p:spPr>
            <a:xfrm>
              <a:off x="-1" y="-2"/>
              <a:ext cx="696347" cy="647172"/>
            </a:xfrm>
            <a:prstGeom prst="roundRect">
              <a:avLst>
                <a:gd name="adj" fmla="val 1614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36" name="and"/>
            <p:cNvSpPr txBox="1"/>
            <p:nvPr/>
          </p:nvSpPr>
          <p:spPr>
            <a:xfrm>
              <a:off x="3" y="119268"/>
              <a:ext cx="656235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and</a:t>
              </a:r>
            </a:p>
          </p:txBody>
        </p:sp>
      </p:grpSp>
      <p:sp>
        <p:nvSpPr>
          <p:cNvPr id="238" name="Subject"/>
          <p:cNvSpPr txBox="1"/>
          <p:nvPr/>
        </p:nvSpPr>
        <p:spPr>
          <a:xfrm>
            <a:off x="664306" y="3578645"/>
            <a:ext cx="204052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sp>
        <p:nvSpPr>
          <p:cNvPr id="239" name="Compound Subject"/>
          <p:cNvSpPr txBox="1"/>
          <p:nvPr/>
        </p:nvSpPr>
        <p:spPr>
          <a:xfrm>
            <a:off x="529130" y="4553227"/>
            <a:ext cx="480403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Compound Subject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5"/>
      <p:bldP build="whole" bldLvl="1" animBg="1" rev="0" advAuto="0" spid="217" grpId="2"/>
      <p:bldP build="whole" bldLvl="1" animBg="1" rev="0" advAuto="0" spid="229" grpId="4"/>
      <p:bldP build="whole" bldLvl="1" animBg="1" rev="0" advAuto="0" spid="218" grpId="1"/>
      <p:bldP build="whole" bldLvl="1" animBg="1" rev="0" advAuto="0" spid="227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ounded Rectangle"/>
          <p:cNvSpPr/>
          <p:nvPr/>
        </p:nvSpPr>
        <p:spPr>
          <a:xfrm>
            <a:off x="6071472" y="3511829"/>
            <a:ext cx="2976368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2" name="Rounded Rectangle"/>
          <p:cNvSpPr/>
          <p:nvPr/>
        </p:nvSpPr>
        <p:spPr>
          <a:xfrm>
            <a:off x="8983788" y="3511829"/>
            <a:ext cx="3197577" cy="780782"/>
          </a:xfrm>
          <a:prstGeom prst="roundRect">
            <a:avLst>
              <a:gd name="adj" fmla="val 16933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3" name="Sentence"/>
          <p:cNvSpPr txBox="1"/>
          <p:nvPr/>
        </p:nvSpPr>
        <p:spPr>
          <a:xfrm>
            <a:off x="5407300" y="1187730"/>
            <a:ext cx="25381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</a:t>
            </a:r>
          </a:p>
        </p:txBody>
      </p:sp>
      <p:sp>
        <p:nvSpPr>
          <p:cNvPr id="244" name="Two Independent Clauses"/>
          <p:cNvSpPr txBox="1"/>
          <p:nvPr/>
        </p:nvSpPr>
        <p:spPr>
          <a:xfrm>
            <a:off x="3950644" y="2046638"/>
            <a:ext cx="615380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solidFill>
                  <a:srgbClr val="A373C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Two Independent Clauses</a:t>
            </a:r>
          </a:p>
        </p:txBody>
      </p:sp>
      <p:sp>
        <p:nvSpPr>
          <p:cNvPr id="245" name="Subject"/>
          <p:cNvSpPr txBox="1"/>
          <p:nvPr/>
        </p:nvSpPr>
        <p:spPr>
          <a:xfrm>
            <a:off x="6369275" y="3626127"/>
            <a:ext cx="20405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248" name="Group"/>
          <p:cNvGrpSpPr/>
          <p:nvPr/>
        </p:nvGrpSpPr>
        <p:grpSpPr>
          <a:xfrm>
            <a:off x="347760" y="5927025"/>
            <a:ext cx="5692445" cy="554104"/>
            <a:chOff x="0" y="0"/>
            <a:chExt cx="5692444" cy="554102"/>
          </a:xfrm>
        </p:grpSpPr>
        <p:sp>
          <p:nvSpPr>
            <p:cNvPr id="246" name="Who or what?"/>
            <p:cNvSpPr txBox="1"/>
            <p:nvPr/>
          </p:nvSpPr>
          <p:spPr>
            <a:xfrm>
              <a:off x="-1" y="93043"/>
              <a:ext cx="2123847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 or what?</a:t>
              </a:r>
            </a:p>
          </p:txBody>
        </p:sp>
        <p:sp>
          <p:nvSpPr>
            <p:cNvPr id="247" name="Arrow"/>
            <p:cNvSpPr/>
            <p:nvPr/>
          </p:nvSpPr>
          <p:spPr>
            <a:xfrm flipH="1">
              <a:off x="2420829" y="-1"/>
              <a:ext cx="3271615" cy="267152"/>
            </a:xfrm>
            <a:prstGeom prst="rightArrow">
              <a:avLst>
                <a:gd name="adj1" fmla="val 34024"/>
                <a:gd name="adj2" fmla="val 25160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49" name="Predicate"/>
          <p:cNvSpPr txBox="1"/>
          <p:nvPr/>
        </p:nvSpPr>
        <p:spPr>
          <a:xfrm>
            <a:off x="9166842" y="3511827"/>
            <a:ext cx="232851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grpSp>
        <p:nvGrpSpPr>
          <p:cNvPr id="252" name="Group"/>
          <p:cNvGrpSpPr/>
          <p:nvPr/>
        </p:nvGrpSpPr>
        <p:grpSpPr>
          <a:xfrm>
            <a:off x="7007564" y="5823209"/>
            <a:ext cx="5324913" cy="461060"/>
            <a:chOff x="-1" y="-1"/>
            <a:chExt cx="5324912" cy="461058"/>
          </a:xfrm>
        </p:grpSpPr>
        <p:sp>
          <p:nvSpPr>
            <p:cNvPr id="250" name="What about it?"/>
            <p:cNvSpPr txBox="1"/>
            <p:nvPr/>
          </p:nvSpPr>
          <p:spPr>
            <a:xfrm>
              <a:off x="3014832" y="-2"/>
              <a:ext cx="2310080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What about it? </a:t>
              </a:r>
            </a:p>
          </p:txBody>
        </p:sp>
        <p:sp>
          <p:nvSpPr>
            <p:cNvPr id="251" name="Arrow"/>
            <p:cNvSpPr/>
            <p:nvPr/>
          </p:nvSpPr>
          <p:spPr>
            <a:xfrm>
              <a:off x="-2" y="96962"/>
              <a:ext cx="2892842" cy="267158"/>
            </a:xfrm>
            <a:prstGeom prst="rightArrow">
              <a:avLst>
                <a:gd name="adj1" fmla="val 28192"/>
                <a:gd name="adj2" fmla="val 251755"/>
              </a:avLst>
            </a:prstGeom>
            <a:solidFill>
              <a:srgbClr val="7E487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53" name="COMPOUND Sentence"/>
          <p:cNvSpPr txBox="1"/>
          <p:nvPr/>
        </p:nvSpPr>
        <p:spPr>
          <a:xfrm>
            <a:off x="4454800" y="514630"/>
            <a:ext cx="547593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COMPOUND Sentence</a:t>
            </a:r>
          </a:p>
        </p:txBody>
      </p:sp>
      <p:sp>
        <p:nvSpPr>
          <p:cNvPr id="254" name="Rounded Rectangle"/>
          <p:cNvSpPr/>
          <p:nvPr/>
        </p:nvSpPr>
        <p:spPr>
          <a:xfrm>
            <a:off x="3048872" y="3559314"/>
            <a:ext cx="2976368" cy="780782"/>
          </a:xfrm>
          <a:prstGeom prst="roundRect">
            <a:avLst>
              <a:gd name="adj" fmla="val 22246"/>
            </a:avLst>
          </a:prstGeom>
          <a:solidFill>
            <a:srgbClr val="9919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55" name="Predicate"/>
          <p:cNvSpPr txBox="1"/>
          <p:nvPr/>
        </p:nvSpPr>
        <p:spPr>
          <a:xfrm>
            <a:off x="3223897" y="3626127"/>
            <a:ext cx="232851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solidFill>
                  <a:srgbClr val="F6F6F6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Predicate</a:t>
            </a:r>
          </a:p>
        </p:txBody>
      </p:sp>
      <p:sp>
        <p:nvSpPr>
          <p:cNvPr id="256" name="Rounded Rectangle"/>
          <p:cNvSpPr/>
          <p:nvPr/>
        </p:nvSpPr>
        <p:spPr>
          <a:xfrm>
            <a:off x="26272" y="3511829"/>
            <a:ext cx="2976367" cy="780782"/>
          </a:xfrm>
          <a:prstGeom prst="roundRect">
            <a:avLst>
              <a:gd name="adj" fmla="val 22246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57" name="Subject"/>
          <p:cNvSpPr txBox="1"/>
          <p:nvPr/>
        </p:nvSpPr>
        <p:spPr>
          <a:xfrm>
            <a:off x="664306" y="3578645"/>
            <a:ext cx="204052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Subject</a:t>
            </a:r>
          </a:p>
        </p:txBody>
      </p:sp>
      <p:grpSp>
        <p:nvGrpSpPr>
          <p:cNvPr id="260" name="Group"/>
          <p:cNvGrpSpPr/>
          <p:nvPr/>
        </p:nvGrpSpPr>
        <p:grpSpPr>
          <a:xfrm>
            <a:off x="5576200" y="3494717"/>
            <a:ext cx="1017074" cy="909967"/>
            <a:chOff x="-1" y="-1"/>
            <a:chExt cx="1017072" cy="909966"/>
          </a:xfrm>
        </p:grpSpPr>
        <p:sp>
          <p:nvSpPr>
            <p:cNvPr id="258" name="Rounded Rectangle"/>
            <p:cNvSpPr/>
            <p:nvPr/>
          </p:nvSpPr>
          <p:spPr>
            <a:xfrm>
              <a:off x="-2" y="-2"/>
              <a:ext cx="1017074" cy="909968"/>
            </a:xfrm>
            <a:prstGeom prst="roundRect">
              <a:avLst>
                <a:gd name="adj" fmla="val 16766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9" name="and"/>
            <p:cNvSpPr txBox="1"/>
            <p:nvPr/>
          </p:nvSpPr>
          <p:spPr>
            <a:xfrm>
              <a:off x="360813" y="224443"/>
              <a:ext cx="656236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and</a:t>
              </a:r>
            </a:p>
          </p:txBody>
        </p:sp>
      </p:grpSp>
      <p:grpSp>
        <p:nvGrpSpPr>
          <p:cNvPr id="263" name="Group"/>
          <p:cNvGrpSpPr/>
          <p:nvPr/>
        </p:nvGrpSpPr>
        <p:grpSpPr>
          <a:xfrm>
            <a:off x="5171837" y="3499111"/>
            <a:ext cx="853412" cy="1364999"/>
            <a:chOff x="-1" y="0"/>
            <a:chExt cx="853410" cy="1364998"/>
          </a:xfrm>
        </p:grpSpPr>
        <p:sp>
          <p:nvSpPr>
            <p:cNvPr id="261" name="Rounded Rectangle"/>
            <p:cNvSpPr/>
            <p:nvPr/>
          </p:nvSpPr>
          <p:spPr>
            <a:xfrm>
              <a:off x="-2" y="655015"/>
              <a:ext cx="853412" cy="709983"/>
            </a:xfrm>
            <a:prstGeom prst="roundRect">
              <a:avLst>
                <a:gd name="adj" fmla="val 18030"/>
              </a:avLst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62" name=","/>
            <p:cNvSpPr txBox="1"/>
            <p:nvPr/>
          </p:nvSpPr>
          <p:spPr>
            <a:xfrm>
              <a:off x="207094" y="-1"/>
              <a:ext cx="368504" cy="1192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72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266" name="Group"/>
          <p:cNvGrpSpPr/>
          <p:nvPr/>
        </p:nvGrpSpPr>
        <p:grpSpPr>
          <a:xfrm>
            <a:off x="5576200" y="4423594"/>
            <a:ext cx="1017074" cy="909971"/>
            <a:chOff x="-1" y="-1"/>
            <a:chExt cx="1017072" cy="909970"/>
          </a:xfrm>
        </p:grpSpPr>
        <p:sp>
          <p:nvSpPr>
            <p:cNvPr id="264" name="Rounded Rectangle"/>
            <p:cNvSpPr/>
            <p:nvPr/>
          </p:nvSpPr>
          <p:spPr>
            <a:xfrm>
              <a:off x="-2" y="-2"/>
              <a:ext cx="1017074" cy="909972"/>
            </a:xfrm>
            <a:prstGeom prst="roundRect">
              <a:avLst>
                <a:gd name="adj" fmla="val 16766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65" name="but"/>
            <p:cNvSpPr txBox="1"/>
            <p:nvPr/>
          </p:nvSpPr>
          <p:spPr>
            <a:xfrm>
              <a:off x="394646" y="224445"/>
              <a:ext cx="58857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but</a:t>
              </a:r>
            </a:p>
          </p:txBody>
        </p:sp>
      </p:grpSp>
      <p:grpSp>
        <p:nvGrpSpPr>
          <p:cNvPr id="269" name="Group"/>
          <p:cNvGrpSpPr/>
          <p:nvPr/>
        </p:nvGrpSpPr>
        <p:grpSpPr>
          <a:xfrm>
            <a:off x="5576200" y="5375289"/>
            <a:ext cx="1017074" cy="909971"/>
            <a:chOff x="-1" y="-1"/>
            <a:chExt cx="1017072" cy="909970"/>
          </a:xfrm>
        </p:grpSpPr>
        <p:sp>
          <p:nvSpPr>
            <p:cNvPr id="267" name="Group"/>
            <p:cNvSpPr/>
            <p:nvPr/>
          </p:nvSpPr>
          <p:spPr>
            <a:xfrm>
              <a:off x="-2" y="-2"/>
              <a:ext cx="1017074" cy="909972"/>
            </a:xfrm>
            <a:prstGeom prst="roundRect">
              <a:avLst>
                <a:gd name="adj" fmla="val 16766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68" name="so"/>
            <p:cNvSpPr txBox="1"/>
            <p:nvPr/>
          </p:nvSpPr>
          <p:spPr>
            <a:xfrm>
              <a:off x="472877" y="224446"/>
              <a:ext cx="464212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so</a:t>
              </a:r>
            </a:p>
          </p:txBody>
        </p:sp>
      </p:grpSp>
      <p:grpSp>
        <p:nvGrpSpPr>
          <p:cNvPr id="272" name="Group"/>
          <p:cNvGrpSpPr/>
          <p:nvPr/>
        </p:nvGrpSpPr>
        <p:grpSpPr>
          <a:xfrm>
            <a:off x="5576200" y="6326983"/>
            <a:ext cx="1017074" cy="1068624"/>
            <a:chOff x="-1" y="0"/>
            <a:chExt cx="1017072" cy="1068623"/>
          </a:xfrm>
        </p:grpSpPr>
        <p:sp>
          <p:nvSpPr>
            <p:cNvPr id="270" name="Rounded Rectangle"/>
            <p:cNvSpPr/>
            <p:nvPr/>
          </p:nvSpPr>
          <p:spPr>
            <a:xfrm>
              <a:off x="-2" y="79343"/>
              <a:ext cx="1017074" cy="909956"/>
            </a:xfrm>
            <a:prstGeom prst="roundRect">
              <a:avLst>
                <a:gd name="adj" fmla="val 16766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71" name=";"/>
            <p:cNvSpPr txBox="1"/>
            <p:nvPr/>
          </p:nvSpPr>
          <p:spPr>
            <a:xfrm>
              <a:off x="518809" y="-1"/>
              <a:ext cx="340259" cy="10686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64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;</a:t>
              </a:r>
            </a:p>
          </p:txBody>
        </p:sp>
      </p:grpSp>
      <p:grpSp>
        <p:nvGrpSpPr>
          <p:cNvPr id="278" name="Group"/>
          <p:cNvGrpSpPr/>
          <p:nvPr/>
        </p:nvGrpSpPr>
        <p:grpSpPr>
          <a:xfrm>
            <a:off x="6389695" y="4342980"/>
            <a:ext cx="6056854" cy="3113847"/>
            <a:chOff x="-2" y="-1"/>
            <a:chExt cx="6056853" cy="3113845"/>
          </a:xfrm>
        </p:grpSpPr>
        <p:sp>
          <p:nvSpPr>
            <p:cNvPr id="273" name="coordinating conjunctions"/>
            <p:cNvSpPr txBox="1"/>
            <p:nvPr/>
          </p:nvSpPr>
          <p:spPr>
            <a:xfrm>
              <a:off x="2144133" y="2652785"/>
              <a:ext cx="3912719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CE719D"/>
                  </a:solidFill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coordinating conjunctions</a:t>
              </a:r>
            </a:p>
          </p:txBody>
        </p:sp>
        <p:grpSp>
          <p:nvGrpSpPr>
            <p:cNvPr id="277" name="Group"/>
            <p:cNvGrpSpPr/>
            <p:nvPr/>
          </p:nvGrpSpPr>
          <p:grpSpPr>
            <a:xfrm>
              <a:off x="-3" y="-2"/>
              <a:ext cx="3241045" cy="2997317"/>
              <a:chOff x="-1" y="0"/>
              <a:chExt cx="3241043" cy="2997316"/>
            </a:xfrm>
          </p:grpSpPr>
          <p:sp>
            <p:nvSpPr>
              <p:cNvPr id="274" name="Arrow"/>
              <p:cNvSpPr/>
              <p:nvPr/>
            </p:nvSpPr>
            <p:spPr>
              <a:xfrm rot="2108210">
                <a:off x="-173354" y="1005914"/>
                <a:ext cx="3587749" cy="291024"/>
              </a:xfrm>
              <a:prstGeom prst="rightArrow">
                <a:avLst>
                  <a:gd name="adj1" fmla="val 32000"/>
                  <a:gd name="adj2" fmla="val 279304"/>
                </a:avLst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75" name="Arrow"/>
              <p:cNvSpPr/>
              <p:nvPr/>
            </p:nvSpPr>
            <p:spPr>
              <a:xfrm rot="1825547">
                <a:off x="-173354" y="1582788"/>
                <a:ext cx="3587749" cy="291022"/>
              </a:xfrm>
              <a:prstGeom prst="rightArrow">
                <a:avLst>
                  <a:gd name="adj1" fmla="val 32000"/>
                  <a:gd name="adj2" fmla="val 279304"/>
                </a:avLst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76" name="Arrow"/>
              <p:cNvSpPr/>
              <p:nvPr/>
            </p:nvSpPr>
            <p:spPr>
              <a:xfrm rot="1885510">
                <a:off x="-47898" y="2056558"/>
                <a:ext cx="2574189" cy="291032"/>
              </a:xfrm>
              <a:prstGeom prst="rightArrow">
                <a:avLst>
                  <a:gd name="adj1" fmla="val 32000"/>
                  <a:gd name="adj2" fmla="val 279304"/>
                </a:avLst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</p:grpSp>
      <p:grpSp>
        <p:nvGrpSpPr>
          <p:cNvPr id="281" name="Group"/>
          <p:cNvGrpSpPr/>
          <p:nvPr/>
        </p:nvGrpSpPr>
        <p:grpSpPr>
          <a:xfrm>
            <a:off x="4943237" y="5205604"/>
            <a:ext cx="853412" cy="1365007"/>
            <a:chOff x="-1" y="-1"/>
            <a:chExt cx="853410" cy="1365006"/>
          </a:xfrm>
        </p:grpSpPr>
        <p:sp>
          <p:nvSpPr>
            <p:cNvPr id="279" name="Rounded Rectangle"/>
            <p:cNvSpPr/>
            <p:nvPr/>
          </p:nvSpPr>
          <p:spPr>
            <a:xfrm>
              <a:off x="-2" y="655019"/>
              <a:ext cx="853412" cy="709987"/>
            </a:xfrm>
            <a:prstGeom prst="roundRect">
              <a:avLst>
                <a:gd name="adj" fmla="val 18030"/>
              </a:avLst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0" name=","/>
            <p:cNvSpPr txBox="1"/>
            <p:nvPr/>
          </p:nvSpPr>
          <p:spPr>
            <a:xfrm>
              <a:off x="207094" y="-2"/>
              <a:ext cx="368504" cy="1192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72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  <p:grpSp>
        <p:nvGrpSpPr>
          <p:cNvPr id="284" name="Group"/>
          <p:cNvGrpSpPr/>
          <p:nvPr/>
        </p:nvGrpSpPr>
        <p:grpSpPr>
          <a:xfrm>
            <a:off x="4943237" y="4375412"/>
            <a:ext cx="853412" cy="1365000"/>
            <a:chOff x="-1" y="-1"/>
            <a:chExt cx="853410" cy="1364999"/>
          </a:xfrm>
        </p:grpSpPr>
        <p:sp>
          <p:nvSpPr>
            <p:cNvPr id="282" name="Rounded Rectangle"/>
            <p:cNvSpPr/>
            <p:nvPr/>
          </p:nvSpPr>
          <p:spPr>
            <a:xfrm>
              <a:off x="-2" y="655016"/>
              <a:ext cx="853412" cy="709983"/>
            </a:xfrm>
            <a:prstGeom prst="roundRect">
              <a:avLst>
                <a:gd name="adj" fmla="val 18030"/>
              </a:avLst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3" name=","/>
            <p:cNvSpPr txBox="1"/>
            <p:nvPr/>
          </p:nvSpPr>
          <p:spPr>
            <a:xfrm>
              <a:off x="207094" y="-2"/>
              <a:ext cx="368504" cy="1192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72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,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1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1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4"/>
      <p:bldP build="whole" bldLvl="1" animBg="1" rev="0" advAuto="0" spid="269" grpId="8"/>
      <p:bldP build="whole" bldLvl="1" animBg="1" rev="0" advAuto="0" spid="263" grpId="5"/>
      <p:bldP build="whole" bldLvl="1" animBg="1" rev="0" advAuto="0" spid="243" grpId="2"/>
      <p:bldP build="whole" bldLvl="1" animBg="1" rev="0" advAuto="0" spid="266" grpId="6"/>
      <p:bldP build="whole" bldLvl="1" animBg="1" rev="0" advAuto="0" spid="284" grpId="7"/>
      <p:bldP build="whole" bldLvl="1" animBg="1" rev="0" advAuto="0" spid="278" grpId="11"/>
      <p:bldP build="whole" bldLvl="1" animBg="1" rev="0" advAuto="0" spid="272" grpId="10"/>
      <p:bldP build="whole" bldLvl="1" animBg="1" rev="0" advAuto="0" spid="253" grpId="3"/>
      <p:bldP build="whole" bldLvl="1" animBg="1" rev="0" advAuto="0" spid="244" grpId="1"/>
      <p:bldP build="whole" bldLvl="1" animBg="1" rev="0" advAuto="0" spid="281" grpId="9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roup"/>
          <p:cNvGrpSpPr/>
          <p:nvPr/>
        </p:nvGrpSpPr>
        <p:grpSpPr>
          <a:xfrm>
            <a:off x="90675" y="4505325"/>
            <a:ext cx="3260993" cy="930275"/>
            <a:chOff x="-1" y="0"/>
            <a:chExt cx="3260992" cy="930275"/>
          </a:xfrm>
        </p:grpSpPr>
        <p:sp>
          <p:nvSpPr>
            <p:cNvPr id="286" name="Rounded Rectangle"/>
            <p:cNvSpPr/>
            <p:nvPr/>
          </p:nvSpPr>
          <p:spPr>
            <a:xfrm>
              <a:off x="-2" y="0"/>
              <a:ext cx="3260993" cy="930275"/>
            </a:xfrm>
            <a:prstGeom prst="roundRect">
              <a:avLst>
                <a:gd name="adj" fmla="val 17324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7" name="subject"/>
            <p:cNvSpPr txBox="1"/>
            <p:nvPr/>
          </p:nvSpPr>
          <p:spPr>
            <a:xfrm>
              <a:off x="828102" y="147688"/>
              <a:ext cx="1604773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subject</a:t>
              </a:r>
            </a:p>
          </p:txBody>
        </p:sp>
      </p:grpSp>
      <p:grpSp>
        <p:nvGrpSpPr>
          <p:cNvPr id="291" name="Group"/>
          <p:cNvGrpSpPr/>
          <p:nvPr/>
        </p:nvGrpSpPr>
        <p:grpSpPr>
          <a:xfrm>
            <a:off x="9721717" y="4505325"/>
            <a:ext cx="3078035" cy="930275"/>
            <a:chOff x="-1" y="0"/>
            <a:chExt cx="3078034" cy="930275"/>
          </a:xfrm>
        </p:grpSpPr>
        <p:sp>
          <p:nvSpPr>
            <p:cNvPr id="289" name="Rounded Rectangle"/>
            <p:cNvSpPr/>
            <p:nvPr/>
          </p:nvSpPr>
          <p:spPr>
            <a:xfrm>
              <a:off x="-2" y="0"/>
              <a:ext cx="3078036" cy="930275"/>
            </a:xfrm>
            <a:prstGeom prst="roundRect">
              <a:avLst>
                <a:gd name="adj" fmla="val 15000"/>
              </a:avLst>
            </a:prstGeom>
            <a:solidFill>
              <a:srgbClr val="9919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90" name="predicate"/>
            <p:cNvSpPr txBox="1"/>
            <p:nvPr/>
          </p:nvSpPr>
          <p:spPr>
            <a:xfrm>
              <a:off x="250947" y="147688"/>
              <a:ext cx="2028140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predicate</a:t>
              </a:r>
            </a:p>
          </p:txBody>
        </p:sp>
      </p:grpSp>
      <p:grpSp>
        <p:nvGrpSpPr>
          <p:cNvPr id="298" name="Group"/>
          <p:cNvGrpSpPr/>
          <p:nvPr/>
        </p:nvGrpSpPr>
        <p:grpSpPr>
          <a:xfrm>
            <a:off x="3431811" y="4505325"/>
            <a:ext cx="6222461" cy="930275"/>
            <a:chOff x="-2" y="0"/>
            <a:chExt cx="6222459" cy="930275"/>
          </a:xfrm>
        </p:grpSpPr>
        <p:grpSp>
          <p:nvGrpSpPr>
            <p:cNvPr id="294" name="Group"/>
            <p:cNvGrpSpPr/>
            <p:nvPr/>
          </p:nvGrpSpPr>
          <p:grpSpPr>
            <a:xfrm>
              <a:off x="3144420" y="0"/>
              <a:ext cx="3078038" cy="930275"/>
              <a:chOff x="0" y="0"/>
              <a:chExt cx="3078036" cy="930275"/>
            </a:xfrm>
          </p:grpSpPr>
          <p:sp>
            <p:nvSpPr>
              <p:cNvPr id="292" name="Rounded Rectangle"/>
              <p:cNvSpPr/>
              <p:nvPr/>
            </p:nvSpPr>
            <p:spPr>
              <a:xfrm>
                <a:off x="-1" y="0"/>
                <a:ext cx="3078037" cy="930275"/>
              </a:xfrm>
              <a:prstGeom prst="roundRect">
                <a:avLst>
                  <a:gd name="adj" fmla="val 15000"/>
                </a:avLst>
              </a:prstGeom>
              <a:solidFill>
                <a:srgbClr val="9919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93" name="predicate"/>
              <p:cNvSpPr txBox="1"/>
              <p:nvPr/>
            </p:nvSpPr>
            <p:spPr>
              <a:xfrm>
                <a:off x="250946" y="147688"/>
                <a:ext cx="2028140" cy="6348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6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predicate</a:t>
                </a:r>
              </a:p>
            </p:txBody>
          </p:sp>
        </p:grpSp>
        <p:grpSp>
          <p:nvGrpSpPr>
            <p:cNvPr id="297" name="Group"/>
            <p:cNvGrpSpPr/>
            <p:nvPr/>
          </p:nvGrpSpPr>
          <p:grpSpPr>
            <a:xfrm>
              <a:off x="-3" y="0"/>
              <a:ext cx="3260997" cy="930275"/>
              <a:chOff x="-1" y="0"/>
              <a:chExt cx="3260995" cy="930275"/>
            </a:xfrm>
          </p:grpSpPr>
          <p:sp>
            <p:nvSpPr>
              <p:cNvPr id="295" name="Rounded Rectangle"/>
              <p:cNvSpPr/>
              <p:nvPr/>
            </p:nvSpPr>
            <p:spPr>
              <a:xfrm>
                <a:off x="-2" y="0"/>
                <a:ext cx="3260997" cy="930275"/>
              </a:xfrm>
              <a:prstGeom prst="roundRect">
                <a:avLst>
                  <a:gd name="adj" fmla="val 17324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96" name="subject"/>
              <p:cNvSpPr txBox="1"/>
              <p:nvPr/>
            </p:nvSpPr>
            <p:spPr>
              <a:xfrm>
                <a:off x="828101" y="147688"/>
                <a:ext cx="1604773" cy="6348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6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subject</a:t>
                </a:r>
              </a:p>
            </p:txBody>
          </p:sp>
        </p:grpSp>
      </p:grpSp>
      <p:grpSp>
        <p:nvGrpSpPr>
          <p:cNvPr id="305" name="Group"/>
          <p:cNvGrpSpPr/>
          <p:nvPr/>
        </p:nvGrpSpPr>
        <p:grpSpPr>
          <a:xfrm>
            <a:off x="3523291" y="4784709"/>
            <a:ext cx="3078046" cy="1806603"/>
            <a:chOff x="-1" y="-2"/>
            <a:chExt cx="3078044" cy="1806602"/>
          </a:xfrm>
        </p:grpSpPr>
        <p:grpSp>
          <p:nvGrpSpPr>
            <p:cNvPr id="301" name="Group"/>
            <p:cNvGrpSpPr/>
            <p:nvPr/>
          </p:nvGrpSpPr>
          <p:grpSpPr>
            <a:xfrm>
              <a:off x="-2" y="-3"/>
              <a:ext cx="3078045" cy="930297"/>
              <a:chOff x="0" y="0"/>
              <a:chExt cx="3078044" cy="930295"/>
            </a:xfrm>
          </p:grpSpPr>
          <p:sp>
            <p:nvSpPr>
              <p:cNvPr id="299" name="Rounded Rectangle"/>
              <p:cNvSpPr/>
              <p:nvPr/>
            </p:nvSpPr>
            <p:spPr>
              <a:xfrm>
                <a:off x="-1" y="-1"/>
                <a:ext cx="3078045" cy="930296"/>
              </a:xfrm>
              <a:prstGeom prst="roundRect">
                <a:avLst>
                  <a:gd name="adj" fmla="val 15000"/>
                </a:avLst>
              </a:prstGeom>
              <a:solidFill>
                <a:srgbClr val="E893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00" name="who"/>
              <p:cNvSpPr txBox="1"/>
              <p:nvPr/>
            </p:nvSpPr>
            <p:spPr>
              <a:xfrm>
                <a:off x="961364" y="147689"/>
                <a:ext cx="977495" cy="6348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6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who</a:t>
                </a:r>
              </a:p>
            </p:txBody>
          </p:sp>
        </p:grpSp>
        <p:grpSp>
          <p:nvGrpSpPr>
            <p:cNvPr id="304" name="Group"/>
            <p:cNvGrpSpPr/>
            <p:nvPr/>
          </p:nvGrpSpPr>
          <p:grpSpPr>
            <a:xfrm>
              <a:off x="12698" y="1045072"/>
              <a:ext cx="3052643" cy="761529"/>
              <a:chOff x="0" y="0"/>
              <a:chExt cx="3052642" cy="761527"/>
            </a:xfrm>
          </p:grpSpPr>
          <p:sp>
            <p:nvSpPr>
              <p:cNvPr id="302" name="Rounded Rectangle"/>
              <p:cNvSpPr/>
              <p:nvPr/>
            </p:nvSpPr>
            <p:spPr>
              <a:xfrm>
                <a:off x="-1" y="-1"/>
                <a:ext cx="3052643" cy="761528"/>
              </a:xfrm>
              <a:prstGeom prst="roundRect">
                <a:avLst>
                  <a:gd name="adj" fmla="val 25016"/>
                </a:avLst>
              </a:prstGeom>
              <a:solidFill>
                <a:srgbClr val="FFAF50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Helvetica Neue"/>
                  </a:defRPr>
                </a:pPr>
              </a:p>
            </p:txBody>
          </p:sp>
          <p:sp>
            <p:nvSpPr>
              <p:cNvPr id="303" name="replace"/>
              <p:cNvSpPr txBox="1"/>
              <p:nvPr/>
            </p:nvSpPr>
            <p:spPr>
              <a:xfrm>
                <a:off x="387553" y="57185"/>
                <a:ext cx="1815694" cy="6471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>
                  <a:defRPr b="1" sz="3600">
                    <a:latin typeface="+mj-lt"/>
                    <a:ea typeface="+mj-ea"/>
                    <a:cs typeface="+mj-cs"/>
                    <a:sym typeface="Helvetica Neue"/>
                  </a:defRPr>
                </a:pPr>
                <a:r>
                  <a:t>r</a:t>
                </a:r>
                <a:r>
                  <a:rPr>
                    <a:solidFill>
                      <a:srgbClr val="0C0701"/>
                    </a:solidFill>
                  </a:rPr>
                  <a:t>eplace</a:t>
                </a:r>
                <a:r>
                  <a:rPr b="0" sz="2400"/>
                  <a:t> 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8" grpId="1"/>
      <p:bldP build="whole" bldLvl="1" animBg="1" rev="0" advAuto="0" spid="30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roup"/>
          <p:cNvGrpSpPr/>
          <p:nvPr/>
        </p:nvGrpSpPr>
        <p:grpSpPr>
          <a:xfrm>
            <a:off x="8031797" y="4054475"/>
            <a:ext cx="3078032" cy="930275"/>
            <a:chOff x="0" y="0"/>
            <a:chExt cx="3078030" cy="930275"/>
          </a:xfrm>
        </p:grpSpPr>
        <p:sp>
          <p:nvSpPr>
            <p:cNvPr id="307" name="Rounded Rectangle"/>
            <p:cNvSpPr/>
            <p:nvPr/>
          </p:nvSpPr>
          <p:spPr>
            <a:xfrm>
              <a:off x="-1" y="0"/>
              <a:ext cx="3078031" cy="930275"/>
            </a:xfrm>
            <a:prstGeom prst="roundRect">
              <a:avLst>
                <a:gd name="adj" fmla="val 15000"/>
              </a:avLst>
            </a:prstGeom>
            <a:solidFill>
              <a:srgbClr val="E8934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08" name="that"/>
            <p:cNvSpPr txBox="1"/>
            <p:nvPr/>
          </p:nvSpPr>
          <p:spPr>
            <a:xfrm>
              <a:off x="1087981" y="147688"/>
              <a:ext cx="902056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</p:grpSp>
      <p:grpSp>
        <p:nvGrpSpPr>
          <p:cNvPr id="312" name="Group"/>
          <p:cNvGrpSpPr/>
          <p:nvPr/>
        </p:nvGrpSpPr>
        <p:grpSpPr>
          <a:xfrm>
            <a:off x="2329499" y="4054475"/>
            <a:ext cx="3078036" cy="930275"/>
            <a:chOff x="0" y="0"/>
            <a:chExt cx="3078034" cy="930275"/>
          </a:xfrm>
        </p:grpSpPr>
        <p:sp>
          <p:nvSpPr>
            <p:cNvPr id="310" name="Rounded Rectangle"/>
            <p:cNvSpPr/>
            <p:nvPr/>
          </p:nvSpPr>
          <p:spPr>
            <a:xfrm>
              <a:off x="-1" y="0"/>
              <a:ext cx="3078036" cy="930275"/>
            </a:xfrm>
            <a:prstGeom prst="roundRect">
              <a:avLst>
                <a:gd name="adj" fmla="val 15000"/>
              </a:avLst>
            </a:prstGeom>
            <a:solidFill>
              <a:srgbClr val="E8934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11" name="which"/>
            <p:cNvSpPr txBox="1"/>
            <p:nvPr/>
          </p:nvSpPr>
          <p:spPr>
            <a:xfrm>
              <a:off x="664970" y="147688"/>
              <a:ext cx="1316280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which</a:t>
              </a:r>
            </a:p>
          </p:txBody>
        </p:sp>
      </p:grpSp>
      <p:grpSp>
        <p:nvGrpSpPr>
          <p:cNvPr id="315" name="Group"/>
          <p:cNvGrpSpPr/>
          <p:nvPr/>
        </p:nvGrpSpPr>
        <p:grpSpPr>
          <a:xfrm>
            <a:off x="2329499" y="2765425"/>
            <a:ext cx="3078036" cy="930275"/>
            <a:chOff x="0" y="0"/>
            <a:chExt cx="3078034" cy="930275"/>
          </a:xfrm>
        </p:grpSpPr>
        <p:sp>
          <p:nvSpPr>
            <p:cNvPr id="313" name="Rounded Rectangle"/>
            <p:cNvSpPr/>
            <p:nvPr/>
          </p:nvSpPr>
          <p:spPr>
            <a:xfrm>
              <a:off x="-1" y="0"/>
              <a:ext cx="3078036" cy="930275"/>
            </a:xfrm>
            <a:prstGeom prst="roundRect">
              <a:avLst>
                <a:gd name="adj" fmla="val 15000"/>
              </a:avLst>
            </a:prstGeom>
            <a:solidFill>
              <a:srgbClr val="E8934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14" name="who"/>
            <p:cNvSpPr txBox="1"/>
            <p:nvPr/>
          </p:nvSpPr>
          <p:spPr>
            <a:xfrm>
              <a:off x="961363" y="147688"/>
              <a:ext cx="977494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who</a:t>
              </a:r>
            </a:p>
          </p:txBody>
        </p:sp>
      </p:grpSp>
      <p:sp>
        <p:nvSpPr>
          <p:cNvPr id="316" name="relative pronouns"/>
          <p:cNvSpPr txBox="1"/>
          <p:nvPr/>
        </p:nvSpPr>
        <p:spPr>
          <a:xfrm>
            <a:off x="4273403" y="632420"/>
            <a:ext cx="4842174" cy="817957"/>
          </a:xfrm>
          <a:prstGeom prst="rect">
            <a:avLst/>
          </a:prstGeom>
          <a:gradFill>
            <a:gsLst>
              <a:gs pos="0">
                <a:srgbClr val="FF9029"/>
              </a:gs>
              <a:gs pos="100000">
                <a:schemeClr val="accent5">
                  <a:hueOff val="-200295"/>
                  <a:lumOff val="22393"/>
                </a:schemeClr>
              </a:gs>
            </a:gsLst>
            <a:lin ang="16200000"/>
          </a:gradFill>
          <a:ln>
            <a:solidFill>
              <a:srgbClr val="FD5E48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0F0F0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relative pronouns</a:t>
            </a:r>
          </a:p>
        </p:txBody>
      </p:sp>
      <p:sp>
        <p:nvSpPr>
          <p:cNvPr id="317" name="relative clause"/>
          <p:cNvSpPr txBox="1"/>
          <p:nvPr/>
        </p:nvSpPr>
        <p:spPr>
          <a:xfrm>
            <a:off x="4081314" y="5911353"/>
            <a:ext cx="4842172" cy="817957"/>
          </a:xfrm>
          <a:prstGeom prst="rect">
            <a:avLst/>
          </a:prstGeom>
          <a:gradFill>
            <a:gsLst>
              <a:gs pos="0">
                <a:srgbClr val="FF9029"/>
              </a:gs>
              <a:gs pos="100000">
                <a:schemeClr val="accent5">
                  <a:hueOff val="-200295"/>
                  <a:lumOff val="22393"/>
                </a:schemeClr>
              </a:gs>
            </a:gsLst>
            <a:lin ang="16200000"/>
          </a:gradFill>
          <a:ln>
            <a:solidFill>
              <a:srgbClr val="FD5E48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>
                <a:solidFill>
                  <a:srgbClr val="0F0F0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relative clause</a:t>
            </a:r>
          </a:p>
        </p:txBody>
      </p:sp>
      <p:grpSp>
        <p:nvGrpSpPr>
          <p:cNvPr id="324" name="Group"/>
          <p:cNvGrpSpPr/>
          <p:nvPr/>
        </p:nvGrpSpPr>
        <p:grpSpPr>
          <a:xfrm>
            <a:off x="3370903" y="7413625"/>
            <a:ext cx="6151434" cy="930275"/>
            <a:chOff x="0" y="0"/>
            <a:chExt cx="6151433" cy="930275"/>
          </a:xfrm>
        </p:grpSpPr>
        <p:grpSp>
          <p:nvGrpSpPr>
            <p:cNvPr id="320" name="Group"/>
            <p:cNvGrpSpPr/>
            <p:nvPr/>
          </p:nvGrpSpPr>
          <p:grpSpPr>
            <a:xfrm>
              <a:off x="-1" y="0"/>
              <a:ext cx="3078033" cy="930275"/>
              <a:chOff x="0" y="0"/>
              <a:chExt cx="3078032" cy="930275"/>
            </a:xfrm>
          </p:grpSpPr>
          <p:sp>
            <p:nvSpPr>
              <p:cNvPr id="318" name="Rounded Rectangle"/>
              <p:cNvSpPr/>
              <p:nvPr/>
            </p:nvSpPr>
            <p:spPr>
              <a:xfrm>
                <a:off x="0" y="0"/>
                <a:ext cx="3078033" cy="930275"/>
              </a:xfrm>
              <a:prstGeom prst="roundRect">
                <a:avLst>
                  <a:gd name="adj" fmla="val 15000"/>
                </a:avLst>
              </a:prstGeom>
              <a:solidFill>
                <a:srgbClr val="E893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9" name="who"/>
              <p:cNvSpPr txBox="1"/>
              <p:nvPr/>
            </p:nvSpPr>
            <p:spPr>
              <a:xfrm>
                <a:off x="961360" y="147688"/>
                <a:ext cx="977495" cy="6348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6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who</a:t>
                </a:r>
              </a:p>
            </p:txBody>
          </p:sp>
        </p:grpSp>
        <p:grpSp>
          <p:nvGrpSpPr>
            <p:cNvPr id="323" name="Group"/>
            <p:cNvGrpSpPr/>
            <p:nvPr/>
          </p:nvGrpSpPr>
          <p:grpSpPr>
            <a:xfrm>
              <a:off x="3073397" y="0"/>
              <a:ext cx="3078036" cy="930275"/>
              <a:chOff x="0" y="0"/>
              <a:chExt cx="3078034" cy="930275"/>
            </a:xfrm>
          </p:grpSpPr>
          <p:sp>
            <p:nvSpPr>
              <p:cNvPr id="321" name="Rounded Rectangle"/>
              <p:cNvSpPr/>
              <p:nvPr/>
            </p:nvSpPr>
            <p:spPr>
              <a:xfrm>
                <a:off x="-1" y="0"/>
                <a:ext cx="3078035" cy="930275"/>
              </a:xfrm>
              <a:prstGeom prst="roundRect">
                <a:avLst>
                  <a:gd name="adj" fmla="val 15000"/>
                </a:avLst>
              </a:prstGeom>
              <a:solidFill>
                <a:srgbClr val="9919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22" name="predicate"/>
              <p:cNvSpPr txBox="1"/>
              <p:nvPr/>
            </p:nvSpPr>
            <p:spPr>
              <a:xfrm>
                <a:off x="296337" y="147688"/>
                <a:ext cx="2028140" cy="6348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6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predicate</a:t>
                </a:r>
              </a:p>
            </p:txBody>
          </p:sp>
        </p:grpSp>
      </p:grpSp>
      <p:grpSp>
        <p:nvGrpSpPr>
          <p:cNvPr id="327" name="Group"/>
          <p:cNvGrpSpPr/>
          <p:nvPr/>
        </p:nvGrpSpPr>
        <p:grpSpPr>
          <a:xfrm>
            <a:off x="3370897" y="7413625"/>
            <a:ext cx="3078037" cy="930275"/>
            <a:chOff x="0" y="0"/>
            <a:chExt cx="3078035" cy="930275"/>
          </a:xfrm>
        </p:grpSpPr>
        <p:sp>
          <p:nvSpPr>
            <p:cNvPr id="325" name="Rounded Rectangle"/>
            <p:cNvSpPr/>
            <p:nvPr/>
          </p:nvSpPr>
          <p:spPr>
            <a:xfrm>
              <a:off x="-1" y="0"/>
              <a:ext cx="3078036" cy="930275"/>
            </a:xfrm>
            <a:prstGeom prst="roundRect">
              <a:avLst>
                <a:gd name="adj" fmla="val 15000"/>
              </a:avLst>
            </a:prstGeom>
            <a:solidFill>
              <a:srgbClr val="E8934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26" name="which"/>
            <p:cNvSpPr txBox="1"/>
            <p:nvPr/>
          </p:nvSpPr>
          <p:spPr>
            <a:xfrm>
              <a:off x="664970" y="147688"/>
              <a:ext cx="1316280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which</a:t>
              </a:r>
            </a:p>
          </p:txBody>
        </p:sp>
      </p:grpSp>
      <p:grpSp>
        <p:nvGrpSpPr>
          <p:cNvPr id="330" name="Group"/>
          <p:cNvGrpSpPr/>
          <p:nvPr/>
        </p:nvGrpSpPr>
        <p:grpSpPr>
          <a:xfrm>
            <a:off x="3370897" y="7655906"/>
            <a:ext cx="3078037" cy="930293"/>
            <a:chOff x="0" y="0"/>
            <a:chExt cx="3078035" cy="930291"/>
          </a:xfrm>
        </p:grpSpPr>
        <p:sp>
          <p:nvSpPr>
            <p:cNvPr id="328" name="Rounded Rectangle"/>
            <p:cNvSpPr/>
            <p:nvPr/>
          </p:nvSpPr>
          <p:spPr>
            <a:xfrm>
              <a:off x="-1" y="-1"/>
              <a:ext cx="3078036" cy="930292"/>
            </a:xfrm>
            <a:prstGeom prst="roundRect">
              <a:avLst>
                <a:gd name="adj" fmla="val 15000"/>
              </a:avLst>
            </a:prstGeom>
            <a:solidFill>
              <a:srgbClr val="E8934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29" name="that"/>
            <p:cNvSpPr txBox="1"/>
            <p:nvPr/>
          </p:nvSpPr>
          <p:spPr>
            <a:xfrm>
              <a:off x="1087982" y="147690"/>
              <a:ext cx="902057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6" grpId="1"/>
      <p:bldP build="whole" bldLvl="1" animBg="1" rev="0" advAuto="0" spid="330" grpId="5"/>
      <p:bldP build="whole" bldLvl="1" animBg="1" rev="0" advAuto="0" spid="317" grpId="3"/>
      <p:bldP build="whole" bldLvl="1" animBg="1" rev="0" advAuto="0" spid="327" grpId="4"/>
      <p:bldP build="whole" bldLvl="1" animBg="1" rev="0" advAuto="0" spid="32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" name="Group"/>
          <p:cNvGrpSpPr/>
          <p:nvPr/>
        </p:nvGrpSpPr>
        <p:grpSpPr>
          <a:xfrm>
            <a:off x="90675" y="4505325"/>
            <a:ext cx="3260993" cy="930275"/>
            <a:chOff x="-1" y="0"/>
            <a:chExt cx="3260992" cy="930275"/>
          </a:xfrm>
        </p:grpSpPr>
        <p:sp>
          <p:nvSpPr>
            <p:cNvPr id="332" name="Rounded Rectangle"/>
            <p:cNvSpPr/>
            <p:nvPr/>
          </p:nvSpPr>
          <p:spPr>
            <a:xfrm>
              <a:off x="-2" y="0"/>
              <a:ext cx="3260993" cy="930275"/>
            </a:xfrm>
            <a:prstGeom prst="roundRect">
              <a:avLst>
                <a:gd name="adj" fmla="val 17324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3" name="subject"/>
            <p:cNvSpPr txBox="1"/>
            <p:nvPr/>
          </p:nvSpPr>
          <p:spPr>
            <a:xfrm>
              <a:off x="828102" y="147688"/>
              <a:ext cx="1604773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subject</a:t>
              </a:r>
            </a:p>
          </p:txBody>
        </p:sp>
      </p:grpSp>
      <p:grpSp>
        <p:nvGrpSpPr>
          <p:cNvPr id="337" name="Group"/>
          <p:cNvGrpSpPr/>
          <p:nvPr/>
        </p:nvGrpSpPr>
        <p:grpSpPr>
          <a:xfrm>
            <a:off x="9721717" y="4505325"/>
            <a:ext cx="3078035" cy="930275"/>
            <a:chOff x="-1" y="0"/>
            <a:chExt cx="3078034" cy="930275"/>
          </a:xfrm>
        </p:grpSpPr>
        <p:sp>
          <p:nvSpPr>
            <p:cNvPr id="335" name="Rounded Rectangle"/>
            <p:cNvSpPr/>
            <p:nvPr/>
          </p:nvSpPr>
          <p:spPr>
            <a:xfrm>
              <a:off x="-2" y="0"/>
              <a:ext cx="3078036" cy="930275"/>
            </a:xfrm>
            <a:prstGeom prst="roundRect">
              <a:avLst>
                <a:gd name="adj" fmla="val 15000"/>
              </a:avLst>
            </a:prstGeom>
            <a:solidFill>
              <a:srgbClr val="9919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6" name="predicate"/>
            <p:cNvSpPr txBox="1"/>
            <p:nvPr/>
          </p:nvSpPr>
          <p:spPr>
            <a:xfrm>
              <a:off x="250947" y="147688"/>
              <a:ext cx="2028140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predicate</a:t>
              </a:r>
            </a:p>
          </p:txBody>
        </p:sp>
      </p:grpSp>
      <p:grpSp>
        <p:nvGrpSpPr>
          <p:cNvPr id="344" name="Group"/>
          <p:cNvGrpSpPr/>
          <p:nvPr/>
        </p:nvGrpSpPr>
        <p:grpSpPr>
          <a:xfrm>
            <a:off x="3464850" y="4379943"/>
            <a:ext cx="6143680" cy="1181000"/>
            <a:chOff x="-1" y="-1"/>
            <a:chExt cx="6143678" cy="1180998"/>
          </a:xfrm>
        </p:grpSpPr>
        <p:grpSp>
          <p:nvGrpSpPr>
            <p:cNvPr id="340" name="Group"/>
            <p:cNvGrpSpPr/>
            <p:nvPr/>
          </p:nvGrpSpPr>
          <p:grpSpPr>
            <a:xfrm>
              <a:off x="3065637" y="125364"/>
              <a:ext cx="3078040" cy="930296"/>
              <a:chOff x="0" y="0"/>
              <a:chExt cx="3078038" cy="930295"/>
            </a:xfrm>
          </p:grpSpPr>
          <p:sp>
            <p:nvSpPr>
              <p:cNvPr id="338" name="Rounded Rectangle"/>
              <p:cNvSpPr/>
              <p:nvPr/>
            </p:nvSpPr>
            <p:spPr>
              <a:xfrm>
                <a:off x="-1" y="-1"/>
                <a:ext cx="3078039" cy="930296"/>
              </a:xfrm>
              <a:prstGeom prst="roundRect">
                <a:avLst>
                  <a:gd name="adj" fmla="val 15000"/>
                </a:avLst>
              </a:prstGeom>
              <a:solidFill>
                <a:srgbClr val="9919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39" name="predicate"/>
              <p:cNvSpPr txBox="1"/>
              <p:nvPr/>
            </p:nvSpPr>
            <p:spPr>
              <a:xfrm>
                <a:off x="250947" y="147690"/>
                <a:ext cx="2028140" cy="6348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6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predicate</a:t>
                </a:r>
              </a:p>
            </p:txBody>
          </p:sp>
        </p:grpSp>
        <p:grpSp>
          <p:nvGrpSpPr>
            <p:cNvPr id="343" name="Group"/>
            <p:cNvGrpSpPr/>
            <p:nvPr/>
          </p:nvGrpSpPr>
          <p:grpSpPr>
            <a:xfrm>
              <a:off x="-2" y="-2"/>
              <a:ext cx="3078037" cy="1180999"/>
              <a:chOff x="0" y="0"/>
              <a:chExt cx="3078036" cy="1180998"/>
            </a:xfrm>
          </p:grpSpPr>
          <p:sp>
            <p:nvSpPr>
              <p:cNvPr id="341" name="Rounded Rectangle"/>
              <p:cNvSpPr/>
              <p:nvPr/>
            </p:nvSpPr>
            <p:spPr>
              <a:xfrm>
                <a:off x="-1" y="125361"/>
                <a:ext cx="3078037" cy="930294"/>
              </a:xfrm>
              <a:prstGeom prst="roundRect">
                <a:avLst>
                  <a:gd name="adj" fmla="val 15000"/>
                </a:avLst>
              </a:prstGeom>
              <a:solidFill>
                <a:srgbClr val="E893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42" name="who/which"/>
              <p:cNvSpPr txBox="1"/>
              <p:nvPr/>
            </p:nvSpPr>
            <p:spPr>
              <a:xfrm>
                <a:off x="961361" y="-1"/>
                <a:ext cx="1472063" cy="11809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36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who/which</a:t>
                </a:r>
              </a:p>
            </p:txBody>
          </p:sp>
        </p:grpSp>
      </p:grpSp>
      <p:sp>
        <p:nvSpPr>
          <p:cNvPr id="345" name="COMPLEX Sentence, Part I"/>
          <p:cNvSpPr txBox="1"/>
          <p:nvPr/>
        </p:nvSpPr>
        <p:spPr>
          <a:xfrm>
            <a:off x="2839790" y="619546"/>
            <a:ext cx="868684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3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Sentence with RELATIVE CLAUSE</a:t>
            </a:r>
          </a:p>
        </p:txBody>
      </p:sp>
      <p:grpSp>
        <p:nvGrpSpPr>
          <p:cNvPr id="352" name="Group"/>
          <p:cNvGrpSpPr/>
          <p:nvPr/>
        </p:nvGrpSpPr>
        <p:grpSpPr>
          <a:xfrm>
            <a:off x="3073503" y="4553211"/>
            <a:ext cx="7025623" cy="1365011"/>
            <a:chOff x="-2" y="-2"/>
            <a:chExt cx="7025621" cy="1365010"/>
          </a:xfrm>
        </p:grpSpPr>
        <p:grpSp>
          <p:nvGrpSpPr>
            <p:cNvPr id="348" name="Group"/>
            <p:cNvGrpSpPr/>
            <p:nvPr/>
          </p:nvGrpSpPr>
          <p:grpSpPr>
            <a:xfrm>
              <a:off x="-3" y="-3"/>
              <a:ext cx="853415" cy="1365012"/>
              <a:chOff x="0" y="-1"/>
              <a:chExt cx="853413" cy="1365010"/>
            </a:xfrm>
          </p:grpSpPr>
          <p:sp>
            <p:nvSpPr>
              <p:cNvPr id="346" name="Rounded Rectangle"/>
              <p:cNvSpPr/>
              <p:nvPr/>
            </p:nvSpPr>
            <p:spPr>
              <a:xfrm>
                <a:off x="-1" y="655020"/>
                <a:ext cx="853414" cy="709990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47" name=","/>
              <p:cNvSpPr txBox="1"/>
              <p:nvPr/>
            </p:nvSpPr>
            <p:spPr>
              <a:xfrm>
                <a:off x="207090" y="-2"/>
                <a:ext cx="368504" cy="11926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  <p:grpSp>
          <p:nvGrpSpPr>
            <p:cNvPr id="351" name="Group"/>
            <p:cNvGrpSpPr/>
            <p:nvPr/>
          </p:nvGrpSpPr>
          <p:grpSpPr>
            <a:xfrm>
              <a:off x="6172211" y="-3"/>
              <a:ext cx="853409" cy="1365012"/>
              <a:chOff x="-1" y="-1"/>
              <a:chExt cx="853407" cy="1365010"/>
            </a:xfrm>
          </p:grpSpPr>
          <p:sp>
            <p:nvSpPr>
              <p:cNvPr id="349" name="Rounded Rectangle"/>
              <p:cNvSpPr/>
              <p:nvPr/>
            </p:nvSpPr>
            <p:spPr>
              <a:xfrm>
                <a:off x="-2" y="655020"/>
                <a:ext cx="853409" cy="709990"/>
              </a:xfrm>
              <a:prstGeom prst="roundRect">
                <a:avLst>
                  <a:gd name="adj" fmla="val 18030"/>
                </a:avLst>
              </a:prstGeom>
              <a:solidFill>
                <a:srgbClr val="F7BA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0" name=","/>
              <p:cNvSpPr txBox="1"/>
              <p:nvPr/>
            </p:nvSpPr>
            <p:spPr>
              <a:xfrm>
                <a:off x="207090" y="-2"/>
                <a:ext cx="368504" cy="11926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7200">
                    <a:latin typeface="+mj-lt"/>
                    <a:ea typeface="+mj-ea"/>
                    <a:cs typeface="+mj-cs"/>
                    <a:sym typeface="Helvetica Neue"/>
                  </a:defRPr>
                </a:lvl1pPr>
              </a:lstStyle>
              <a:p>
                <a:pPr/>
                <a:r>
                  <a:t>,</a:t>
                </a:r>
              </a:p>
            </p:txBody>
          </p:sp>
        </p:grpSp>
      </p:grpSp>
      <p:grpSp>
        <p:nvGrpSpPr>
          <p:cNvPr id="355" name="Group"/>
          <p:cNvGrpSpPr/>
          <p:nvPr/>
        </p:nvGrpSpPr>
        <p:grpSpPr>
          <a:xfrm>
            <a:off x="3464858" y="4505325"/>
            <a:ext cx="3078032" cy="930275"/>
            <a:chOff x="0" y="0"/>
            <a:chExt cx="3078030" cy="930275"/>
          </a:xfrm>
        </p:grpSpPr>
        <p:sp>
          <p:nvSpPr>
            <p:cNvPr id="353" name="Rounded Rectangle"/>
            <p:cNvSpPr/>
            <p:nvPr/>
          </p:nvSpPr>
          <p:spPr>
            <a:xfrm>
              <a:off x="-1" y="0"/>
              <a:ext cx="3078031" cy="930275"/>
            </a:xfrm>
            <a:prstGeom prst="roundRect">
              <a:avLst>
                <a:gd name="adj" fmla="val 15000"/>
              </a:avLst>
            </a:prstGeom>
            <a:solidFill>
              <a:srgbClr val="E8934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54" name="that"/>
            <p:cNvSpPr txBox="1"/>
            <p:nvPr/>
          </p:nvSpPr>
          <p:spPr>
            <a:xfrm>
              <a:off x="1087980" y="147688"/>
              <a:ext cx="902056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that</a:t>
              </a:r>
            </a:p>
          </p:txBody>
        </p:sp>
      </p:grpSp>
      <p:grpSp>
        <p:nvGrpSpPr>
          <p:cNvPr id="358" name="Group"/>
          <p:cNvGrpSpPr/>
          <p:nvPr/>
        </p:nvGrpSpPr>
        <p:grpSpPr>
          <a:xfrm>
            <a:off x="3111613" y="5208231"/>
            <a:ext cx="6949412" cy="709988"/>
            <a:chOff x="-1" y="0"/>
            <a:chExt cx="6949410" cy="709986"/>
          </a:xfrm>
        </p:grpSpPr>
        <p:sp>
          <p:nvSpPr>
            <p:cNvPr id="356" name="Group"/>
            <p:cNvSpPr/>
            <p:nvPr/>
          </p:nvSpPr>
          <p:spPr>
            <a:xfrm>
              <a:off x="-2" y="-1"/>
              <a:ext cx="853404" cy="709987"/>
            </a:xfrm>
            <a:prstGeom prst="roundRect">
              <a:avLst>
                <a:gd name="adj" fmla="val 18030"/>
              </a:avLst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57" name="Group"/>
            <p:cNvSpPr/>
            <p:nvPr/>
          </p:nvSpPr>
          <p:spPr>
            <a:xfrm>
              <a:off x="6096006" y="-1"/>
              <a:ext cx="853404" cy="709987"/>
            </a:xfrm>
            <a:prstGeom prst="roundRect">
              <a:avLst>
                <a:gd name="adj" fmla="val 18030"/>
              </a:avLst>
            </a:prstGeom>
            <a:solidFill>
              <a:srgbClr val="F7BA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2" grpId="2"/>
      <p:bldP build="whole" bldLvl="1" animBg="1" rev="0" advAuto="0" spid="352" grpId="4"/>
      <p:bldP build="whole" bldLvl="1" animBg="1" rev="0" advAuto="0" spid="358" grpId="5"/>
      <p:bldP build="whole" bldLvl="1" animBg="1" rev="0" advAuto="0" spid="345" grpId="1"/>
      <p:bldP build="whole" bldLvl="1" animBg="1" rev="0" advAuto="0" spid="355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